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56" r:id="rId2"/>
    <p:sldId id="324" r:id="rId3"/>
    <p:sldId id="322" r:id="rId4"/>
    <p:sldId id="32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72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123CF-C03B-CFA9-8711-FA772DC15E65}" v="32" dt="2020-06-25T12:39:23.688"/>
    <p1510:client id="{5EC09F5C-9FCE-CC4D-B115-839B6C17B11F}" v="32" dt="2020-06-26T04:55:59.068"/>
    <p1510:client id="{B1241A5A-9245-FF6C-B381-F96112B452D8}" v="1" dt="2020-06-26T02:53:56.834"/>
    <p1510:client id="{D2DE4296-5994-7620-EB52-1B8C0F49C24E}" v="41" dt="2020-06-26T05:45:13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0ABDF-18BA-4D89-8E49-DD35B74F9D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A5F799-4032-4FEA-88D8-42775DA5DB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Similar in spirit to CI/CD</a:t>
          </a:r>
        </a:p>
      </dgm:t>
    </dgm:pt>
    <dgm:pt modelId="{439CE473-F421-49BD-82CF-42C962287049}" type="parTrans" cxnId="{9E610A59-FD4A-40FC-8450-DF4453B50752}">
      <dgm:prSet/>
      <dgm:spPr/>
      <dgm:t>
        <a:bodyPr/>
        <a:lstStyle/>
        <a:p>
          <a:endParaRPr lang="en-US"/>
        </a:p>
      </dgm:t>
    </dgm:pt>
    <dgm:pt modelId="{69706AF4-DE93-418F-B889-424002BF8BFF}" type="sibTrans" cxnId="{9E610A59-FD4A-40FC-8450-DF4453B50752}">
      <dgm:prSet/>
      <dgm:spPr/>
      <dgm:t>
        <a:bodyPr/>
        <a:lstStyle/>
        <a:p>
          <a:endParaRPr lang="en-US"/>
        </a:p>
      </dgm:t>
    </dgm:pt>
    <dgm:pt modelId="{D732A63A-EADA-4CEE-A7EB-E545951E88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Global visibility into a continuously-updated plan</a:t>
          </a:r>
        </a:p>
      </dgm:t>
    </dgm:pt>
    <dgm:pt modelId="{3E0178B8-4987-46D9-8250-983B952D8054}" type="parTrans" cxnId="{831B236C-B7AF-4A79-A0B6-D2DEFD766D5D}">
      <dgm:prSet/>
      <dgm:spPr/>
      <dgm:t>
        <a:bodyPr/>
        <a:lstStyle/>
        <a:p>
          <a:endParaRPr lang="en-US"/>
        </a:p>
      </dgm:t>
    </dgm:pt>
    <dgm:pt modelId="{CE520F3E-289C-4116-9262-318EB046A925}" type="sibTrans" cxnId="{831B236C-B7AF-4A79-A0B6-D2DEFD766D5D}">
      <dgm:prSet/>
      <dgm:spPr/>
      <dgm:t>
        <a:bodyPr/>
        <a:lstStyle/>
        <a:p>
          <a:endParaRPr lang="en-US"/>
        </a:p>
      </dgm:t>
    </dgm:pt>
    <dgm:pt modelId="{B8D07282-4B94-4609-A2BE-058CE91F0F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Automate away overhead</a:t>
          </a:r>
        </a:p>
      </dgm:t>
    </dgm:pt>
    <dgm:pt modelId="{D91A86F7-5F52-4FA8-A5FC-EA422B569278}" type="parTrans" cxnId="{2BC96C56-00F8-42FA-BDCA-C606A1FE5410}">
      <dgm:prSet/>
      <dgm:spPr/>
      <dgm:t>
        <a:bodyPr/>
        <a:lstStyle/>
        <a:p>
          <a:endParaRPr lang="en-US"/>
        </a:p>
      </dgm:t>
    </dgm:pt>
    <dgm:pt modelId="{4E523963-6644-422E-A04C-FBAD7F99399C}" type="sibTrans" cxnId="{2BC96C56-00F8-42FA-BDCA-C606A1FE5410}">
      <dgm:prSet/>
      <dgm:spPr/>
      <dgm:t>
        <a:bodyPr/>
        <a:lstStyle/>
        <a:p>
          <a:endParaRPr lang="en-US"/>
        </a:p>
      </dgm:t>
    </dgm:pt>
    <dgm:pt modelId="{B2A9E902-1907-4D2E-9104-F31F038B66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Transparency and accessibility</a:t>
          </a:r>
        </a:p>
      </dgm:t>
    </dgm:pt>
    <dgm:pt modelId="{A7D4D017-3405-4774-AFE6-B7F8D652F74D}" type="parTrans" cxnId="{97A28804-8DE3-4D96-8750-CF7F9EC52BDC}">
      <dgm:prSet/>
      <dgm:spPr/>
      <dgm:t>
        <a:bodyPr/>
        <a:lstStyle/>
        <a:p>
          <a:endParaRPr lang="en-US"/>
        </a:p>
      </dgm:t>
    </dgm:pt>
    <dgm:pt modelId="{DD49F7E9-FD65-4749-8506-2FECD5530D87}" type="sibTrans" cxnId="{97A28804-8DE3-4D96-8750-CF7F9EC52BDC}">
      <dgm:prSet/>
      <dgm:spPr/>
      <dgm:t>
        <a:bodyPr/>
        <a:lstStyle/>
        <a:p>
          <a:endParaRPr lang="en-US"/>
        </a:p>
      </dgm:t>
    </dgm:pt>
    <dgm:pt modelId="{D9C27AAD-C25D-4F45-B44E-2516354E1D53}" type="pres">
      <dgm:prSet presAssocID="{EE70ABDF-18BA-4D89-8E49-DD35B74F9D83}" presName="root" presStyleCnt="0">
        <dgm:presLayoutVars>
          <dgm:dir/>
          <dgm:resizeHandles val="exact"/>
        </dgm:presLayoutVars>
      </dgm:prSet>
      <dgm:spPr/>
    </dgm:pt>
    <dgm:pt modelId="{4EFDE04B-53B8-48BD-8559-3B5FD4BA658A}" type="pres">
      <dgm:prSet presAssocID="{81A5F799-4032-4FEA-88D8-42775DA5DBC7}" presName="compNode" presStyleCnt="0"/>
      <dgm:spPr/>
    </dgm:pt>
    <dgm:pt modelId="{0665E78C-DB9D-491E-8662-9DBBBB3AED75}" type="pres">
      <dgm:prSet presAssocID="{81A5F799-4032-4FEA-88D8-42775DA5DBC7}" presName="bgRect" presStyleLbl="bgShp" presStyleIdx="0" presStyleCnt="4"/>
      <dgm:spPr/>
    </dgm:pt>
    <dgm:pt modelId="{12B87473-266E-450A-B8CE-FE6D141934DA}" type="pres">
      <dgm:prSet presAssocID="{81A5F799-4032-4FEA-88D8-42775DA5DB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1929A5CD-89AD-4297-9E75-E95146097411}" type="pres">
      <dgm:prSet presAssocID="{81A5F799-4032-4FEA-88D8-42775DA5DBC7}" presName="spaceRect" presStyleCnt="0"/>
      <dgm:spPr/>
    </dgm:pt>
    <dgm:pt modelId="{C9B5FB03-EE5F-43A8-B5B0-066E87491909}" type="pres">
      <dgm:prSet presAssocID="{81A5F799-4032-4FEA-88D8-42775DA5DBC7}" presName="parTx" presStyleLbl="revTx" presStyleIdx="0" presStyleCnt="4">
        <dgm:presLayoutVars>
          <dgm:chMax val="0"/>
          <dgm:chPref val="0"/>
        </dgm:presLayoutVars>
      </dgm:prSet>
      <dgm:spPr/>
    </dgm:pt>
    <dgm:pt modelId="{BBC71CB3-0003-4C57-9141-BB303288084A}" type="pres">
      <dgm:prSet presAssocID="{69706AF4-DE93-418F-B889-424002BF8BFF}" presName="sibTrans" presStyleCnt="0"/>
      <dgm:spPr/>
    </dgm:pt>
    <dgm:pt modelId="{5BE3BE66-86EF-4F44-9F7B-1BE3F086A148}" type="pres">
      <dgm:prSet presAssocID="{D732A63A-EADA-4CEE-A7EB-E545951E88D5}" presName="compNode" presStyleCnt="0"/>
      <dgm:spPr/>
    </dgm:pt>
    <dgm:pt modelId="{81007ABF-A632-4793-801B-1C9FA74AC8AB}" type="pres">
      <dgm:prSet presAssocID="{D732A63A-EADA-4CEE-A7EB-E545951E88D5}" presName="bgRect" presStyleLbl="bgShp" presStyleIdx="1" presStyleCnt="4"/>
      <dgm:spPr/>
    </dgm:pt>
    <dgm:pt modelId="{897248D0-0102-4A3F-B36C-95628F272664}" type="pres">
      <dgm:prSet presAssocID="{D732A63A-EADA-4CEE-A7EB-E545951E88D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obe"/>
        </a:ext>
      </dgm:extLst>
    </dgm:pt>
    <dgm:pt modelId="{57C5CC94-C31D-4AFF-934C-6C85642E44EE}" type="pres">
      <dgm:prSet presAssocID="{D732A63A-EADA-4CEE-A7EB-E545951E88D5}" presName="spaceRect" presStyleCnt="0"/>
      <dgm:spPr/>
    </dgm:pt>
    <dgm:pt modelId="{225D17B7-D23F-47F0-BEEB-CFDA8AE76648}" type="pres">
      <dgm:prSet presAssocID="{D732A63A-EADA-4CEE-A7EB-E545951E88D5}" presName="parTx" presStyleLbl="revTx" presStyleIdx="1" presStyleCnt="4">
        <dgm:presLayoutVars>
          <dgm:chMax val="0"/>
          <dgm:chPref val="0"/>
        </dgm:presLayoutVars>
      </dgm:prSet>
      <dgm:spPr/>
    </dgm:pt>
    <dgm:pt modelId="{E2F65D19-2D4D-4E99-B89E-DAF79A61CD1B}" type="pres">
      <dgm:prSet presAssocID="{CE520F3E-289C-4116-9262-318EB046A925}" presName="sibTrans" presStyleCnt="0"/>
      <dgm:spPr/>
    </dgm:pt>
    <dgm:pt modelId="{4377DB23-8782-4218-BE73-437030DFF497}" type="pres">
      <dgm:prSet presAssocID="{B8D07282-4B94-4609-A2BE-058CE91F0FD7}" presName="compNode" presStyleCnt="0"/>
      <dgm:spPr/>
    </dgm:pt>
    <dgm:pt modelId="{7B600FE5-C8B6-484D-832C-BEAC0E45536D}" type="pres">
      <dgm:prSet presAssocID="{B8D07282-4B94-4609-A2BE-058CE91F0FD7}" presName="bgRect" presStyleLbl="bgShp" presStyleIdx="2" presStyleCnt="4"/>
      <dgm:spPr/>
    </dgm:pt>
    <dgm:pt modelId="{84C542D3-79F3-44C4-83F3-B6FCDBC2C0D8}" type="pres">
      <dgm:prSet presAssocID="{B8D07282-4B94-4609-A2BE-058CE91F0FD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139F129-23F5-40F5-8AB4-8171888862DD}" type="pres">
      <dgm:prSet presAssocID="{B8D07282-4B94-4609-A2BE-058CE91F0FD7}" presName="spaceRect" presStyleCnt="0"/>
      <dgm:spPr/>
    </dgm:pt>
    <dgm:pt modelId="{8EED22F7-2D0B-44D1-9BA7-AB35733A56A7}" type="pres">
      <dgm:prSet presAssocID="{B8D07282-4B94-4609-A2BE-058CE91F0FD7}" presName="parTx" presStyleLbl="revTx" presStyleIdx="2" presStyleCnt="4">
        <dgm:presLayoutVars>
          <dgm:chMax val="0"/>
          <dgm:chPref val="0"/>
        </dgm:presLayoutVars>
      </dgm:prSet>
      <dgm:spPr/>
    </dgm:pt>
    <dgm:pt modelId="{B3A581CF-6D3D-48BE-A462-892980DCEAC5}" type="pres">
      <dgm:prSet presAssocID="{4E523963-6644-422E-A04C-FBAD7F99399C}" presName="sibTrans" presStyleCnt="0"/>
      <dgm:spPr/>
    </dgm:pt>
    <dgm:pt modelId="{D97328D7-E7B7-4E35-BD66-F6773E24F023}" type="pres">
      <dgm:prSet presAssocID="{B2A9E902-1907-4D2E-9104-F31F038B6650}" presName="compNode" presStyleCnt="0"/>
      <dgm:spPr/>
    </dgm:pt>
    <dgm:pt modelId="{4940648B-9ABD-4372-93CD-B1967637CE52}" type="pres">
      <dgm:prSet presAssocID="{B2A9E902-1907-4D2E-9104-F31F038B6650}" presName="bgRect" presStyleLbl="bgShp" presStyleIdx="3" presStyleCnt="4"/>
      <dgm:spPr/>
    </dgm:pt>
    <dgm:pt modelId="{B32BAF78-ECA5-411D-9AF1-AB8F77BB817C}" type="pres">
      <dgm:prSet presAssocID="{B2A9E902-1907-4D2E-9104-F31F038B665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3d Glasses"/>
        </a:ext>
      </dgm:extLst>
    </dgm:pt>
    <dgm:pt modelId="{7681C071-89FF-4EA2-AF66-C826EB5DD79F}" type="pres">
      <dgm:prSet presAssocID="{B2A9E902-1907-4D2E-9104-F31F038B6650}" presName="spaceRect" presStyleCnt="0"/>
      <dgm:spPr/>
    </dgm:pt>
    <dgm:pt modelId="{A0A1104B-5E57-4361-BAD2-1C72A631AF8B}" type="pres">
      <dgm:prSet presAssocID="{B2A9E902-1907-4D2E-9104-F31F038B665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7A28804-8DE3-4D96-8750-CF7F9EC52BDC}" srcId="{EE70ABDF-18BA-4D89-8E49-DD35B74F9D83}" destId="{B2A9E902-1907-4D2E-9104-F31F038B6650}" srcOrd="3" destOrd="0" parTransId="{A7D4D017-3405-4774-AFE6-B7F8D652F74D}" sibTransId="{DD49F7E9-FD65-4749-8506-2FECD5530D87}"/>
    <dgm:cxn modelId="{B6EF8A0B-CB44-4792-8FAB-90023F7BFA27}" type="presOf" srcId="{B8D07282-4B94-4609-A2BE-058CE91F0FD7}" destId="{8EED22F7-2D0B-44D1-9BA7-AB35733A56A7}" srcOrd="0" destOrd="0" presId="urn:microsoft.com/office/officeart/2018/2/layout/IconVerticalSolidList"/>
    <dgm:cxn modelId="{8208B32A-3AF4-414E-91CA-7992299038A6}" type="presOf" srcId="{81A5F799-4032-4FEA-88D8-42775DA5DBC7}" destId="{C9B5FB03-EE5F-43A8-B5B0-066E87491909}" srcOrd="0" destOrd="0" presId="urn:microsoft.com/office/officeart/2018/2/layout/IconVerticalSolidList"/>
    <dgm:cxn modelId="{B205F25E-F9EC-4FED-BD30-B58AB829C356}" type="presOf" srcId="{EE70ABDF-18BA-4D89-8E49-DD35B74F9D83}" destId="{D9C27AAD-C25D-4F45-B44E-2516354E1D53}" srcOrd="0" destOrd="0" presId="urn:microsoft.com/office/officeart/2018/2/layout/IconVerticalSolidList"/>
    <dgm:cxn modelId="{0D68D849-7DBA-4BA1-B93D-CB7E14CBCDF5}" type="presOf" srcId="{B2A9E902-1907-4D2E-9104-F31F038B6650}" destId="{A0A1104B-5E57-4361-BAD2-1C72A631AF8B}" srcOrd="0" destOrd="0" presId="urn:microsoft.com/office/officeart/2018/2/layout/IconVerticalSolidList"/>
    <dgm:cxn modelId="{831B236C-B7AF-4A79-A0B6-D2DEFD766D5D}" srcId="{EE70ABDF-18BA-4D89-8E49-DD35B74F9D83}" destId="{D732A63A-EADA-4CEE-A7EB-E545951E88D5}" srcOrd="1" destOrd="0" parTransId="{3E0178B8-4987-46D9-8250-983B952D8054}" sibTransId="{CE520F3E-289C-4116-9262-318EB046A925}"/>
    <dgm:cxn modelId="{2BC96C56-00F8-42FA-BDCA-C606A1FE5410}" srcId="{EE70ABDF-18BA-4D89-8E49-DD35B74F9D83}" destId="{B8D07282-4B94-4609-A2BE-058CE91F0FD7}" srcOrd="2" destOrd="0" parTransId="{D91A86F7-5F52-4FA8-A5FC-EA422B569278}" sibTransId="{4E523963-6644-422E-A04C-FBAD7F99399C}"/>
    <dgm:cxn modelId="{9E610A59-FD4A-40FC-8450-DF4453B50752}" srcId="{EE70ABDF-18BA-4D89-8E49-DD35B74F9D83}" destId="{81A5F799-4032-4FEA-88D8-42775DA5DBC7}" srcOrd="0" destOrd="0" parTransId="{439CE473-F421-49BD-82CF-42C962287049}" sibTransId="{69706AF4-DE93-418F-B889-424002BF8BFF}"/>
    <dgm:cxn modelId="{BAC646F6-F169-4B37-96A7-2763D66E0FD4}" type="presOf" srcId="{D732A63A-EADA-4CEE-A7EB-E545951E88D5}" destId="{225D17B7-D23F-47F0-BEEB-CFDA8AE76648}" srcOrd="0" destOrd="0" presId="urn:microsoft.com/office/officeart/2018/2/layout/IconVerticalSolidList"/>
    <dgm:cxn modelId="{6D030F42-3A0B-4DFA-A2AA-7390FD1B73CA}" type="presParOf" srcId="{D9C27AAD-C25D-4F45-B44E-2516354E1D53}" destId="{4EFDE04B-53B8-48BD-8559-3B5FD4BA658A}" srcOrd="0" destOrd="0" presId="urn:microsoft.com/office/officeart/2018/2/layout/IconVerticalSolidList"/>
    <dgm:cxn modelId="{8D72047D-0252-4B79-AE8A-129D234F2F58}" type="presParOf" srcId="{4EFDE04B-53B8-48BD-8559-3B5FD4BA658A}" destId="{0665E78C-DB9D-491E-8662-9DBBBB3AED75}" srcOrd="0" destOrd="0" presId="urn:microsoft.com/office/officeart/2018/2/layout/IconVerticalSolidList"/>
    <dgm:cxn modelId="{327ACC8D-F43B-4BF5-8F61-C12F73B123DE}" type="presParOf" srcId="{4EFDE04B-53B8-48BD-8559-3B5FD4BA658A}" destId="{12B87473-266E-450A-B8CE-FE6D141934DA}" srcOrd="1" destOrd="0" presId="urn:microsoft.com/office/officeart/2018/2/layout/IconVerticalSolidList"/>
    <dgm:cxn modelId="{98543712-AE33-404B-B5F7-B04EE34083FA}" type="presParOf" srcId="{4EFDE04B-53B8-48BD-8559-3B5FD4BA658A}" destId="{1929A5CD-89AD-4297-9E75-E95146097411}" srcOrd="2" destOrd="0" presId="urn:microsoft.com/office/officeart/2018/2/layout/IconVerticalSolidList"/>
    <dgm:cxn modelId="{CAB637DB-F9BD-44AB-8569-7A91F0030999}" type="presParOf" srcId="{4EFDE04B-53B8-48BD-8559-3B5FD4BA658A}" destId="{C9B5FB03-EE5F-43A8-B5B0-066E87491909}" srcOrd="3" destOrd="0" presId="urn:microsoft.com/office/officeart/2018/2/layout/IconVerticalSolidList"/>
    <dgm:cxn modelId="{20636999-5A34-48A1-ADB7-BBA1CA069A9A}" type="presParOf" srcId="{D9C27AAD-C25D-4F45-B44E-2516354E1D53}" destId="{BBC71CB3-0003-4C57-9141-BB303288084A}" srcOrd="1" destOrd="0" presId="urn:microsoft.com/office/officeart/2018/2/layout/IconVerticalSolidList"/>
    <dgm:cxn modelId="{14FF493F-BE4A-4A86-9D86-29CF098572D5}" type="presParOf" srcId="{D9C27AAD-C25D-4F45-B44E-2516354E1D53}" destId="{5BE3BE66-86EF-4F44-9F7B-1BE3F086A148}" srcOrd="2" destOrd="0" presId="urn:microsoft.com/office/officeart/2018/2/layout/IconVerticalSolidList"/>
    <dgm:cxn modelId="{28D6EDCD-F106-4817-A29E-73410646CCD7}" type="presParOf" srcId="{5BE3BE66-86EF-4F44-9F7B-1BE3F086A148}" destId="{81007ABF-A632-4793-801B-1C9FA74AC8AB}" srcOrd="0" destOrd="0" presId="urn:microsoft.com/office/officeart/2018/2/layout/IconVerticalSolidList"/>
    <dgm:cxn modelId="{D693328F-A80A-45A4-99F3-2CDD34828A7B}" type="presParOf" srcId="{5BE3BE66-86EF-4F44-9F7B-1BE3F086A148}" destId="{897248D0-0102-4A3F-B36C-95628F272664}" srcOrd="1" destOrd="0" presId="urn:microsoft.com/office/officeart/2018/2/layout/IconVerticalSolidList"/>
    <dgm:cxn modelId="{67753869-C7CA-4B04-9937-28ED174D3600}" type="presParOf" srcId="{5BE3BE66-86EF-4F44-9F7B-1BE3F086A148}" destId="{57C5CC94-C31D-4AFF-934C-6C85642E44EE}" srcOrd="2" destOrd="0" presId="urn:microsoft.com/office/officeart/2018/2/layout/IconVerticalSolidList"/>
    <dgm:cxn modelId="{F655F061-D52C-448C-865C-4B159A3A168A}" type="presParOf" srcId="{5BE3BE66-86EF-4F44-9F7B-1BE3F086A148}" destId="{225D17B7-D23F-47F0-BEEB-CFDA8AE76648}" srcOrd="3" destOrd="0" presId="urn:microsoft.com/office/officeart/2018/2/layout/IconVerticalSolidList"/>
    <dgm:cxn modelId="{C6C383AB-E82D-45C7-A51F-656C4C81A9B1}" type="presParOf" srcId="{D9C27AAD-C25D-4F45-B44E-2516354E1D53}" destId="{E2F65D19-2D4D-4E99-B89E-DAF79A61CD1B}" srcOrd="3" destOrd="0" presId="urn:microsoft.com/office/officeart/2018/2/layout/IconVerticalSolidList"/>
    <dgm:cxn modelId="{167F1EC8-7B03-468F-96AC-56A60B3A6D69}" type="presParOf" srcId="{D9C27AAD-C25D-4F45-B44E-2516354E1D53}" destId="{4377DB23-8782-4218-BE73-437030DFF497}" srcOrd="4" destOrd="0" presId="urn:microsoft.com/office/officeart/2018/2/layout/IconVerticalSolidList"/>
    <dgm:cxn modelId="{6842F60A-9965-4879-B9EE-DBA0EF0E142D}" type="presParOf" srcId="{4377DB23-8782-4218-BE73-437030DFF497}" destId="{7B600FE5-C8B6-484D-832C-BEAC0E45536D}" srcOrd="0" destOrd="0" presId="urn:microsoft.com/office/officeart/2018/2/layout/IconVerticalSolidList"/>
    <dgm:cxn modelId="{913268B6-6234-43F7-9BE0-9179E2384553}" type="presParOf" srcId="{4377DB23-8782-4218-BE73-437030DFF497}" destId="{84C542D3-79F3-44C4-83F3-B6FCDBC2C0D8}" srcOrd="1" destOrd="0" presId="urn:microsoft.com/office/officeart/2018/2/layout/IconVerticalSolidList"/>
    <dgm:cxn modelId="{47A23F5B-5D53-4A8C-A882-B99FD1932ED2}" type="presParOf" srcId="{4377DB23-8782-4218-BE73-437030DFF497}" destId="{2139F129-23F5-40F5-8AB4-8171888862DD}" srcOrd="2" destOrd="0" presId="urn:microsoft.com/office/officeart/2018/2/layout/IconVerticalSolidList"/>
    <dgm:cxn modelId="{A730E78D-7120-407E-AC57-E3773E2A0329}" type="presParOf" srcId="{4377DB23-8782-4218-BE73-437030DFF497}" destId="{8EED22F7-2D0B-44D1-9BA7-AB35733A56A7}" srcOrd="3" destOrd="0" presId="urn:microsoft.com/office/officeart/2018/2/layout/IconVerticalSolidList"/>
    <dgm:cxn modelId="{D6D2A4C8-6D17-4B67-8069-61D2B1210403}" type="presParOf" srcId="{D9C27AAD-C25D-4F45-B44E-2516354E1D53}" destId="{B3A581CF-6D3D-48BE-A462-892980DCEAC5}" srcOrd="5" destOrd="0" presId="urn:microsoft.com/office/officeart/2018/2/layout/IconVerticalSolidList"/>
    <dgm:cxn modelId="{326B4C1E-2FD8-406E-9BD0-AB699E15E3A9}" type="presParOf" srcId="{D9C27AAD-C25D-4F45-B44E-2516354E1D53}" destId="{D97328D7-E7B7-4E35-BD66-F6773E24F023}" srcOrd="6" destOrd="0" presId="urn:microsoft.com/office/officeart/2018/2/layout/IconVerticalSolidList"/>
    <dgm:cxn modelId="{1BA14865-9A21-4AEC-8732-2D4D2EFBCCBC}" type="presParOf" srcId="{D97328D7-E7B7-4E35-BD66-F6773E24F023}" destId="{4940648B-9ABD-4372-93CD-B1967637CE52}" srcOrd="0" destOrd="0" presId="urn:microsoft.com/office/officeart/2018/2/layout/IconVerticalSolidList"/>
    <dgm:cxn modelId="{239A8FF3-2CD1-4735-8591-A820576115DA}" type="presParOf" srcId="{D97328D7-E7B7-4E35-BD66-F6773E24F023}" destId="{B32BAF78-ECA5-411D-9AF1-AB8F77BB817C}" srcOrd="1" destOrd="0" presId="urn:microsoft.com/office/officeart/2018/2/layout/IconVerticalSolidList"/>
    <dgm:cxn modelId="{2EACCE01-EFD4-4760-BA52-193666385015}" type="presParOf" srcId="{D97328D7-E7B7-4E35-BD66-F6773E24F023}" destId="{7681C071-89FF-4EA2-AF66-C826EB5DD79F}" srcOrd="2" destOrd="0" presId="urn:microsoft.com/office/officeart/2018/2/layout/IconVerticalSolidList"/>
    <dgm:cxn modelId="{E54D5AD6-553D-4831-B942-2F53A07A4D69}" type="presParOf" srcId="{D97328D7-E7B7-4E35-BD66-F6773E24F023}" destId="{A0A1104B-5E57-4361-BAD2-1C72A631AF8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12C65-1196-41CC-9883-9D5C55A97D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E81F336-CFF2-47DE-8EB1-F2C528AAA9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Teams begin with a prioritized list of </a:t>
          </a:r>
          <a:r>
            <a:rPr lang="en-US" i="1"/>
            <a:t>epics</a:t>
          </a:r>
          <a:endParaRPr lang="en-US"/>
        </a:p>
      </dgm:t>
    </dgm:pt>
    <dgm:pt modelId="{2B3D2375-DE50-4A91-8360-3317297F740F}" type="parTrans" cxnId="{7CA55EDD-F22E-40D5-8969-9C7E1E889976}">
      <dgm:prSet/>
      <dgm:spPr/>
      <dgm:t>
        <a:bodyPr/>
        <a:lstStyle/>
        <a:p>
          <a:endParaRPr lang="en-US"/>
        </a:p>
      </dgm:t>
    </dgm:pt>
    <dgm:pt modelId="{07F586B2-4CF1-4446-A943-B9EAE54B2807}" type="sibTrans" cxnId="{7CA55EDD-F22E-40D5-8969-9C7E1E889976}">
      <dgm:prSet/>
      <dgm:spPr/>
      <dgm:t>
        <a:bodyPr/>
        <a:lstStyle/>
        <a:p>
          <a:endParaRPr lang="en-US"/>
        </a:p>
      </dgm:t>
    </dgm:pt>
    <dgm:pt modelId="{6242E5EC-9986-4787-B92D-154E387FCC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Time is divided into </a:t>
          </a:r>
          <a:r>
            <a:rPr lang="en-US" i="1"/>
            <a:t>sprints</a:t>
          </a:r>
          <a:endParaRPr lang="en-US"/>
        </a:p>
      </dgm:t>
    </dgm:pt>
    <dgm:pt modelId="{52EE987A-C200-46B8-9D5F-3DAEA99D3FFF}" type="parTrans" cxnId="{6E5D61E2-F680-42D4-B7C1-4BDD8A4BA22F}">
      <dgm:prSet/>
      <dgm:spPr/>
      <dgm:t>
        <a:bodyPr/>
        <a:lstStyle/>
        <a:p>
          <a:endParaRPr lang="en-US"/>
        </a:p>
      </dgm:t>
    </dgm:pt>
    <dgm:pt modelId="{A3059DDE-A06C-42C8-95FD-53C00EB1C891}" type="sibTrans" cxnId="{6E5D61E2-F680-42D4-B7C1-4BDD8A4BA22F}">
      <dgm:prSet/>
      <dgm:spPr/>
      <dgm:t>
        <a:bodyPr/>
        <a:lstStyle/>
        <a:p>
          <a:endParaRPr lang="en-US"/>
        </a:p>
      </dgm:t>
    </dgm:pt>
    <dgm:pt modelId="{F7FB140A-F653-4D03-BDCF-74E21BBBDD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Epics are divided into </a:t>
          </a:r>
          <a:r>
            <a:rPr lang="en-US" i="1"/>
            <a:t>user stories</a:t>
          </a:r>
          <a:r>
            <a:rPr lang="en-US"/>
            <a:t> and assigned to sprints</a:t>
          </a:r>
        </a:p>
      </dgm:t>
    </dgm:pt>
    <dgm:pt modelId="{2ADD297C-7247-47AD-B387-EFA4BBB434AD}" type="parTrans" cxnId="{0A345C94-D78B-47C2-B4B7-58A35CD54C1B}">
      <dgm:prSet/>
      <dgm:spPr/>
      <dgm:t>
        <a:bodyPr/>
        <a:lstStyle/>
        <a:p>
          <a:endParaRPr lang="en-US"/>
        </a:p>
      </dgm:t>
    </dgm:pt>
    <dgm:pt modelId="{E3719527-1258-47EF-9729-8FCEEEAA2D66}" type="sibTrans" cxnId="{0A345C94-D78B-47C2-B4B7-58A35CD54C1B}">
      <dgm:prSet/>
      <dgm:spPr/>
      <dgm:t>
        <a:bodyPr/>
        <a:lstStyle/>
        <a:p>
          <a:endParaRPr lang="en-US"/>
        </a:p>
      </dgm:t>
    </dgm:pt>
    <dgm:pt modelId="{45201757-0FB4-49C9-9184-85B8E92403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Stories are assigned </a:t>
          </a:r>
          <a:r>
            <a:rPr lang="en-US" i="1"/>
            <a:t>story points</a:t>
          </a:r>
          <a:endParaRPr lang="en-US"/>
        </a:p>
      </dgm:t>
    </dgm:pt>
    <dgm:pt modelId="{90F99C9C-772F-4754-95F5-86A7F14A0734}" type="parTrans" cxnId="{A288A098-E9C0-40DF-BDC0-2561036E8E86}">
      <dgm:prSet/>
      <dgm:spPr/>
      <dgm:t>
        <a:bodyPr/>
        <a:lstStyle/>
        <a:p>
          <a:endParaRPr lang="en-US"/>
        </a:p>
      </dgm:t>
    </dgm:pt>
    <dgm:pt modelId="{0E6DB57E-6FD2-4D42-B9E8-A23867A8721D}" type="sibTrans" cxnId="{A288A098-E9C0-40DF-BDC0-2561036E8E86}">
      <dgm:prSet/>
      <dgm:spPr/>
      <dgm:t>
        <a:bodyPr/>
        <a:lstStyle/>
        <a:p>
          <a:endParaRPr lang="en-US"/>
        </a:p>
      </dgm:t>
    </dgm:pt>
    <dgm:pt modelId="{7C1BCFAC-EA38-4B85-9726-3415E6301D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Sprint </a:t>
          </a:r>
          <a:r>
            <a:rPr lang="en-US" i="1"/>
            <a:t>capacities </a:t>
          </a:r>
          <a:r>
            <a:rPr lang="en-US"/>
            <a:t>should be respected</a:t>
          </a:r>
        </a:p>
      </dgm:t>
    </dgm:pt>
    <dgm:pt modelId="{0A0335EE-77B1-4CBC-80F9-C9E67B463C1E}" type="parTrans" cxnId="{BFAEF460-DBB4-4AD2-9CF4-CF69C179C1D5}">
      <dgm:prSet/>
      <dgm:spPr/>
      <dgm:t>
        <a:bodyPr/>
        <a:lstStyle/>
        <a:p>
          <a:endParaRPr lang="en-US"/>
        </a:p>
      </dgm:t>
    </dgm:pt>
    <dgm:pt modelId="{FA92066B-D92B-4E42-A15E-795BDFF0128F}" type="sibTrans" cxnId="{BFAEF460-DBB4-4AD2-9CF4-CF69C179C1D5}">
      <dgm:prSet/>
      <dgm:spPr/>
      <dgm:t>
        <a:bodyPr/>
        <a:lstStyle/>
        <a:p>
          <a:endParaRPr lang="en-US"/>
        </a:p>
      </dgm:t>
    </dgm:pt>
    <dgm:pt modelId="{758E3F38-B864-49C9-BD4E-37F21470D786}" type="pres">
      <dgm:prSet presAssocID="{3BC12C65-1196-41CC-9883-9D5C55A97DAE}" presName="root" presStyleCnt="0">
        <dgm:presLayoutVars>
          <dgm:dir/>
          <dgm:resizeHandles val="exact"/>
        </dgm:presLayoutVars>
      </dgm:prSet>
      <dgm:spPr/>
    </dgm:pt>
    <dgm:pt modelId="{255FE662-4801-445B-B502-25F82C7433BF}" type="pres">
      <dgm:prSet presAssocID="{1E81F336-CFF2-47DE-8EB1-F2C528AAA962}" presName="compNode" presStyleCnt="0"/>
      <dgm:spPr/>
    </dgm:pt>
    <dgm:pt modelId="{3DF41D55-6760-4A73-BEF1-425FC81A862A}" type="pres">
      <dgm:prSet presAssocID="{1E81F336-CFF2-47DE-8EB1-F2C528AAA962}" presName="bgRect" presStyleLbl="bgShp" presStyleIdx="0" presStyleCnt="5"/>
      <dgm:spPr/>
    </dgm:pt>
    <dgm:pt modelId="{99D57D53-1E1F-4A09-821A-26BE632465C7}" type="pres">
      <dgm:prSet presAssocID="{1E81F336-CFF2-47DE-8EB1-F2C528AAA96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Checked"/>
        </a:ext>
      </dgm:extLst>
    </dgm:pt>
    <dgm:pt modelId="{41A5B1CD-3B57-41D2-8A01-1D458B292134}" type="pres">
      <dgm:prSet presAssocID="{1E81F336-CFF2-47DE-8EB1-F2C528AAA962}" presName="spaceRect" presStyleCnt="0"/>
      <dgm:spPr/>
    </dgm:pt>
    <dgm:pt modelId="{E31B04D2-23D7-4C67-A87F-341839D86FF4}" type="pres">
      <dgm:prSet presAssocID="{1E81F336-CFF2-47DE-8EB1-F2C528AAA962}" presName="parTx" presStyleLbl="revTx" presStyleIdx="0" presStyleCnt="5">
        <dgm:presLayoutVars>
          <dgm:chMax val="0"/>
          <dgm:chPref val="0"/>
        </dgm:presLayoutVars>
      </dgm:prSet>
      <dgm:spPr/>
    </dgm:pt>
    <dgm:pt modelId="{C23355F3-6D25-4712-BF67-6787707886A7}" type="pres">
      <dgm:prSet presAssocID="{07F586B2-4CF1-4446-A943-B9EAE54B2807}" presName="sibTrans" presStyleCnt="0"/>
      <dgm:spPr/>
    </dgm:pt>
    <dgm:pt modelId="{5A5AEA5B-8682-4B8E-AB32-FD8D347B7ECE}" type="pres">
      <dgm:prSet presAssocID="{6242E5EC-9986-4787-B92D-154E387FCC42}" presName="compNode" presStyleCnt="0"/>
      <dgm:spPr/>
    </dgm:pt>
    <dgm:pt modelId="{BF4EA806-7EC4-4F2F-B99B-6548156F9678}" type="pres">
      <dgm:prSet presAssocID="{6242E5EC-9986-4787-B92D-154E387FCC42}" presName="bgRect" presStyleLbl="bgShp" presStyleIdx="1" presStyleCnt="5"/>
      <dgm:spPr/>
    </dgm:pt>
    <dgm:pt modelId="{DA651927-831C-4BF5-97F2-F1EA94E6CAC6}" type="pres">
      <dgm:prSet presAssocID="{6242E5EC-9986-4787-B92D-154E387FCC4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81BAD33E-FC4B-4EF5-974B-DD0F0C084CAA}" type="pres">
      <dgm:prSet presAssocID="{6242E5EC-9986-4787-B92D-154E387FCC42}" presName="spaceRect" presStyleCnt="0"/>
      <dgm:spPr/>
    </dgm:pt>
    <dgm:pt modelId="{036DB8C2-5339-4EE8-8582-EAAD000447CD}" type="pres">
      <dgm:prSet presAssocID="{6242E5EC-9986-4787-B92D-154E387FCC42}" presName="parTx" presStyleLbl="revTx" presStyleIdx="1" presStyleCnt="5">
        <dgm:presLayoutVars>
          <dgm:chMax val="0"/>
          <dgm:chPref val="0"/>
        </dgm:presLayoutVars>
      </dgm:prSet>
      <dgm:spPr/>
    </dgm:pt>
    <dgm:pt modelId="{79D1E982-D4E7-48FC-B2A7-49415090C1FF}" type="pres">
      <dgm:prSet presAssocID="{A3059DDE-A06C-42C8-95FD-53C00EB1C891}" presName="sibTrans" presStyleCnt="0"/>
      <dgm:spPr/>
    </dgm:pt>
    <dgm:pt modelId="{CAA65AC7-8CAA-4DCC-B0C6-D7D78A6F57E7}" type="pres">
      <dgm:prSet presAssocID="{F7FB140A-F653-4D03-BDCF-74E21BBBDD14}" presName="compNode" presStyleCnt="0"/>
      <dgm:spPr/>
    </dgm:pt>
    <dgm:pt modelId="{15F897C0-AC62-47F0-9407-27DE6BAC23AA}" type="pres">
      <dgm:prSet presAssocID="{F7FB140A-F653-4D03-BDCF-74E21BBBDD14}" presName="bgRect" presStyleLbl="bgShp" presStyleIdx="2" presStyleCnt="5"/>
      <dgm:spPr/>
    </dgm:pt>
    <dgm:pt modelId="{14C7A659-8C2D-4CB5-BF91-FEE978A17366}" type="pres">
      <dgm:prSet presAssocID="{F7FB140A-F653-4D03-BDCF-74E21BBBDD1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836226F-6FA8-44BD-BF1B-5153CBFE5435}" type="pres">
      <dgm:prSet presAssocID="{F7FB140A-F653-4D03-BDCF-74E21BBBDD14}" presName="spaceRect" presStyleCnt="0"/>
      <dgm:spPr/>
    </dgm:pt>
    <dgm:pt modelId="{C8C1C205-E508-4989-8DC7-D3722F76854F}" type="pres">
      <dgm:prSet presAssocID="{F7FB140A-F653-4D03-BDCF-74E21BBBDD14}" presName="parTx" presStyleLbl="revTx" presStyleIdx="2" presStyleCnt="5">
        <dgm:presLayoutVars>
          <dgm:chMax val="0"/>
          <dgm:chPref val="0"/>
        </dgm:presLayoutVars>
      </dgm:prSet>
      <dgm:spPr/>
    </dgm:pt>
    <dgm:pt modelId="{B7E84394-2F4E-4121-BE98-FE5457439FD0}" type="pres">
      <dgm:prSet presAssocID="{E3719527-1258-47EF-9729-8FCEEEAA2D66}" presName="sibTrans" presStyleCnt="0"/>
      <dgm:spPr/>
    </dgm:pt>
    <dgm:pt modelId="{26BD3568-7B2F-46ED-B358-028188E9ACDC}" type="pres">
      <dgm:prSet presAssocID="{45201757-0FB4-49C9-9184-85B8E92403A6}" presName="compNode" presStyleCnt="0"/>
      <dgm:spPr/>
    </dgm:pt>
    <dgm:pt modelId="{879D1375-3C08-4AA4-85DC-C40B75DE9374}" type="pres">
      <dgm:prSet presAssocID="{45201757-0FB4-49C9-9184-85B8E92403A6}" presName="bgRect" presStyleLbl="bgShp" presStyleIdx="3" presStyleCnt="5"/>
      <dgm:spPr/>
    </dgm:pt>
    <dgm:pt modelId="{10D0E352-1A5F-4DB4-B63D-6D20679402FD}" type="pres">
      <dgm:prSet presAssocID="{45201757-0FB4-49C9-9184-85B8E92403A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lly"/>
        </a:ext>
      </dgm:extLst>
    </dgm:pt>
    <dgm:pt modelId="{772EA083-FE72-435E-9CD9-C84EEE56FDB7}" type="pres">
      <dgm:prSet presAssocID="{45201757-0FB4-49C9-9184-85B8E92403A6}" presName="spaceRect" presStyleCnt="0"/>
      <dgm:spPr/>
    </dgm:pt>
    <dgm:pt modelId="{99F44AD6-D54D-4B4A-BB64-DD8748E14ABB}" type="pres">
      <dgm:prSet presAssocID="{45201757-0FB4-49C9-9184-85B8E92403A6}" presName="parTx" presStyleLbl="revTx" presStyleIdx="3" presStyleCnt="5">
        <dgm:presLayoutVars>
          <dgm:chMax val="0"/>
          <dgm:chPref val="0"/>
        </dgm:presLayoutVars>
      </dgm:prSet>
      <dgm:spPr/>
    </dgm:pt>
    <dgm:pt modelId="{71FB4C25-8FD3-45F8-8B32-2D37ED8AE907}" type="pres">
      <dgm:prSet presAssocID="{0E6DB57E-6FD2-4D42-B9E8-A23867A8721D}" presName="sibTrans" presStyleCnt="0"/>
      <dgm:spPr/>
    </dgm:pt>
    <dgm:pt modelId="{13183176-CDDD-46A4-982D-124D0416EE9B}" type="pres">
      <dgm:prSet presAssocID="{7C1BCFAC-EA38-4B85-9726-3415E6301D70}" presName="compNode" presStyleCnt="0"/>
      <dgm:spPr/>
    </dgm:pt>
    <dgm:pt modelId="{EEEA41D2-FE4E-4E93-8404-B94935AA9C36}" type="pres">
      <dgm:prSet presAssocID="{7C1BCFAC-EA38-4B85-9726-3415E6301D70}" presName="bgRect" presStyleLbl="bgShp" presStyleIdx="4" presStyleCnt="5"/>
      <dgm:spPr/>
    </dgm:pt>
    <dgm:pt modelId="{19D3583B-C4CF-45EB-A2DA-C51C08C7210B}" type="pres">
      <dgm:prSet presAssocID="{7C1BCFAC-EA38-4B85-9726-3415E6301D7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9224868E-DA6C-451A-A47E-F3D443159B4F}" type="pres">
      <dgm:prSet presAssocID="{7C1BCFAC-EA38-4B85-9726-3415E6301D70}" presName="spaceRect" presStyleCnt="0"/>
      <dgm:spPr/>
    </dgm:pt>
    <dgm:pt modelId="{34439753-E952-4140-80AC-096C122F3D89}" type="pres">
      <dgm:prSet presAssocID="{7C1BCFAC-EA38-4B85-9726-3415E6301D7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1032805-7026-43BE-996A-BB9601A4E175}" type="presOf" srcId="{6242E5EC-9986-4787-B92D-154E387FCC42}" destId="{036DB8C2-5339-4EE8-8582-EAAD000447CD}" srcOrd="0" destOrd="0" presId="urn:microsoft.com/office/officeart/2018/2/layout/IconVerticalSolidList"/>
    <dgm:cxn modelId="{CAFC822B-B6BA-4949-9664-A00E247D91DB}" type="presOf" srcId="{45201757-0FB4-49C9-9184-85B8E92403A6}" destId="{99F44AD6-D54D-4B4A-BB64-DD8748E14ABB}" srcOrd="0" destOrd="0" presId="urn:microsoft.com/office/officeart/2018/2/layout/IconVerticalSolidList"/>
    <dgm:cxn modelId="{BFAEF460-DBB4-4AD2-9CF4-CF69C179C1D5}" srcId="{3BC12C65-1196-41CC-9883-9D5C55A97DAE}" destId="{7C1BCFAC-EA38-4B85-9726-3415E6301D70}" srcOrd="4" destOrd="0" parTransId="{0A0335EE-77B1-4CBC-80F9-C9E67B463C1E}" sibTransId="{FA92066B-D92B-4E42-A15E-795BDFF0128F}"/>
    <dgm:cxn modelId="{87198B44-EB2F-4C59-B82D-6B682DACE1CD}" type="presOf" srcId="{F7FB140A-F653-4D03-BDCF-74E21BBBDD14}" destId="{C8C1C205-E508-4989-8DC7-D3722F76854F}" srcOrd="0" destOrd="0" presId="urn:microsoft.com/office/officeart/2018/2/layout/IconVerticalSolidList"/>
    <dgm:cxn modelId="{24087E4D-D177-4C79-8FEB-F0DB7822C1F3}" type="presOf" srcId="{7C1BCFAC-EA38-4B85-9726-3415E6301D70}" destId="{34439753-E952-4140-80AC-096C122F3D89}" srcOrd="0" destOrd="0" presId="urn:microsoft.com/office/officeart/2018/2/layout/IconVerticalSolidList"/>
    <dgm:cxn modelId="{0A345C94-D78B-47C2-B4B7-58A35CD54C1B}" srcId="{3BC12C65-1196-41CC-9883-9D5C55A97DAE}" destId="{F7FB140A-F653-4D03-BDCF-74E21BBBDD14}" srcOrd="2" destOrd="0" parTransId="{2ADD297C-7247-47AD-B387-EFA4BBB434AD}" sibTransId="{E3719527-1258-47EF-9729-8FCEEEAA2D66}"/>
    <dgm:cxn modelId="{A288A098-E9C0-40DF-BDC0-2561036E8E86}" srcId="{3BC12C65-1196-41CC-9883-9D5C55A97DAE}" destId="{45201757-0FB4-49C9-9184-85B8E92403A6}" srcOrd="3" destOrd="0" parTransId="{90F99C9C-772F-4754-95F5-86A7F14A0734}" sibTransId="{0E6DB57E-6FD2-4D42-B9E8-A23867A8721D}"/>
    <dgm:cxn modelId="{DC62E6BF-2E69-4C59-A9C1-B7A8D10AEDDC}" type="presOf" srcId="{1E81F336-CFF2-47DE-8EB1-F2C528AAA962}" destId="{E31B04D2-23D7-4C67-A87F-341839D86FF4}" srcOrd="0" destOrd="0" presId="urn:microsoft.com/office/officeart/2018/2/layout/IconVerticalSolidList"/>
    <dgm:cxn modelId="{FBE8BADC-EABB-4E23-AA32-901BCD236B70}" type="presOf" srcId="{3BC12C65-1196-41CC-9883-9D5C55A97DAE}" destId="{758E3F38-B864-49C9-BD4E-37F21470D786}" srcOrd="0" destOrd="0" presId="urn:microsoft.com/office/officeart/2018/2/layout/IconVerticalSolidList"/>
    <dgm:cxn modelId="{7CA55EDD-F22E-40D5-8969-9C7E1E889976}" srcId="{3BC12C65-1196-41CC-9883-9D5C55A97DAE}" destId="{1E81F336-CFF2-47DE-8EB1-F2C528AAA962}" srcOrd="0" destOrd="0" parTransId="{2B3D2375-DE50-4A91-8360-3317297F740F}" sibTransId="{07F586B2-4CF1-4446-A943-B9EAE54B2807}"/>
    <dgm:cxn modelId="{6E5D61E2-F680-42D4-B7C1-4BDD8A4BA22F}" srcId="{3BC12C65-1196-41CC-9883-9D5C55A97DAE}" destId="{6242E5EC-9986-4787-B92D-154E387FCC42}" srcOrd="1" destOrd="0" parTransId="{52EE987A-C200-46B8-9D5F-3DAEA99D3FFF}" sibTransId="{A3059DDE-A06C-42C8-95FD-53C00EB1C891}"/>
    <dgm:cxn modelId="{80DA6D40-A8C9-4C99-BF7D-312ACE20649F}" type="presParOf" srcId="{758E3F38-B864-49C9-BD4E-37F21470D786}" destId="{255FE662-4801-445B-B502-25F82C7433BF}" srcOrd="0" destOrd="0" presId="urn:microsoft.com/office/officeart/2018/2/layout/IconVerticalSolidList"/>
    <dgm:cxn modelId="{068438DF-81B0-46DF-A585-075D685C0CA0}" type="presParOf" srcId="{255FE662-4801-445B-B502-25F82C7433BF}" destId="{3DF41D55-6760-4A73-BEF1-425FC81A862A}" srcOrd="0" destOrd="0" presId="urn:microsoft.com/office/officeart/2018/2/layout/IconVerticalSolidList"/>
    <dgm:cxn modelId="{8BB21203-0BA3-4940-AFE7-EF8ED7F9E65F}" type="presParOf" srcId="{255FE662-4801-445B-B502-25F82C7433BF}" destId="{99D57D53-1E1F-4A09-821A-26BE632465C7}" srcOrd="1" destOrd="0" presId="urn:microsoft.com/office/officeart/2018/2/layout/IconVerticalSolidList"/>
    <dgm:cxn modelId="{D27EA119-89CF-408A-A9BC-164C165BD16A}" type="presParOf" srcId="{255FE662-4801-445B-B502-25F82C7433BF}" destId="{41A5B1CD-3B57-41D2-8A01-1D458B292134}" srcOrd="2" destOrd="0" presId="urn:microsoft.com/office/officeart/2018/2/layout/IconVerticalSolidList"/>
    <dgm:cxn modelId="{7795D6C1-1046-4F53-BA06-03FF6E424AAB}" type="presParOf" srcId="{255FE662-4801-445B-B502-25F82C7433BF}" destId="{E31B04D2-23D7-4C67-A87F-341839D86FF4}" srcOrd="3" destOrd="0" presId="urn:microsoft.com/office/officeart/2018/2/layout/IconVerticalSolidList"/>
    <dgm:cxn modelId="{15F9F2C4-957D-47EE-9E92-2C59F9EDE23D}" type="presParOf" srcId="{758E3F38-B864-49C9-BD4E-37F21470D786}" destId="{C23355F3-6D25-4712-BF67-6787707886A7}" srcOrd="1" destOrd="0" presId="urn:microsoft.com/office/officeart/2018/2/layout/IconVerticalSolidList"/>
    <dgm:cxn modelId="{B37C15B3-7143-4914-84CA-3BF6F5D91651}" type="presParOf" srcId="{758E3F38-B864-49C9-BD4E-37F21470D786}" destId="{5A5AEA5B-8682-4B8E-AB32-FD8D347B7ECE}" srcOrd="2" destOrd="0" presId="urn:microsoft.com/office/officeart/2018/2/layout/IconVerticalSolidList"/>
    <dgm:cxn modelId="{16607DB4-CCEF-48B6-AB4C-B28C47A7B0CE}" type="presParOf" srcId="{5A5AEA5B-8682-4B8E-AB32-FD8D347B7ECE}" destId="{BF4EA806-7EC4-4F2F-B99B-6548156F9678}" srcOrd="0" destOrd="0" presId="urn:microsoft.com/office/officeart/2018/2/layout/IconVerticalSolidList"/>
    <dgm:cxn modelId="{2074A2FE-F2A4-44A5-A43D-8D525EE24FEF}" type="presParOf" srcId="{5A5AEA5B-8682-4B8E-AB32-FD8D347B7ECE}" destId="{DA651927-831C-4BF5-97F2-F1EA94E6CAC6}" srcOrd="1" destOrd="0" presId="urn:microsoft.com/office/officeart/2018/2/layout/IconVerticalSolidList"/>
    <dgm:cxn modelId="{B6CA2603-7260-47A6-8508-DB22BA9F0D46}" type="presParOf" srcId="{5A5AEA5B-8682-4B8E-AB32-FD8D347B7ECE}" destId="{81BAD33E-FC4B-4EF5-974B-DD0F0C084CAA}" srcOrd="2" destOrd="0" presId="urn:microsoft.com/office/officeart/2018/2/layout/IconVerticalSolidList"/>
    <dgm:cxn modelId="{4C8930C7-128C-4297-A8E3-6F524212FDA8}" type="presParOf" srcId="{5A5AEA5B-8682-4B8E-AB32-FD8D347B7ECE}" destId="{036DB8C2-5339-4EE8-8582-EAAD000447CD}" srcOrd="3" destOrd="0" presId="urn:microsoft.com/office/officeart/2018/2/layout/IconVerticalSolidList"/>
    <dgm:cxn modelId="{5EA85B2D-64C2-4263-A09E-BF2FB2F8E3D3}" type="presParOf" srcId="{758E3F38-B864-49C9-BD4E-37F21470D786}" destId="{79D1E982-D4E7-48FC-B2A7-49415090C1FF}" srcOrd="3" destOrd="0" presId="urn:microsoft.com/office/officeart/2018/2/layout/IconVerticalSolidList"/>
    <dgm:cxn modelId="{092C930A-87C9-45BD-8C83-EC078036B2A7}" type="presParOf" srcId="{758E3F38-B864-49C9-BD4E-37F21470D786}" destId="{CAA65AC7-8CAA-4DCC-B0C6-D7D78A6F57E7}" srcOrd="4" destOrd="0" presId="urn:microsoft.com/office/officeart/2018/2/layout/IconVerticalSolidList"/>
    <dgm:cxn modelId="{139F2964-3D8C-402D-AD28-7EC8B325D270}" type="presParOf" srcId="{CAA65AC7-8CAA-4DCC-B0C6-D7D78A6F57E7}" destId="{15F897C0-AC62-47F0-9407-27DE6BAC23AA}" srcOrd="0" destOrd="0" presId="urn:microsoft.com/office/officeart/2018/2/layout/IconVerticalSolidList"/>
    <dgm:cxn modelId="{3A0BD1E6-2749-49AE-A475-150920FE11BC}" type="presParOf" srcId="{CAA65AC7-8CAA-4DCC-B0C6-D7D78A6F57E7}" destId="{14C7A659-8C2D-4CB5-BF91-FEE978A17366}" srcOrd="1" destOrd="0" presId="urn:microsoft.com/office/officeart/2018/2/layout/IconVerticalSolidList"/>
    <dgm:cxn modelId="{E3C44CBD-CFD2-42BB-BE11-E8DAEE16D8A9}" type="presParOf" srcId="{CAA65AC7-8CAA-4DCC-B0C6-D7D78A6F57E7}" destId="{D836226F-6FA8-44BD-BF1B-5153CBFE5435}" srcOrd="2" destOrd="0" presId="urn:microsoft.com/office/officeart/2018/2/layout/IconVerticalSolidList"/>
    <dgm:cxn modelId="{8F53B45A-3D98-4515-B18C-EB0F68C78593}" type="presParOf" srcId="{CAA65AC7-8CAA-4DCC-B0C6-D7D78A6F57E7}" destId="{C8C1C205-E508-4989-8DC7-D3722F76854F}" srcOrd="3" destOrd="0" presId="urn:microsoft.com/office/officeart/2018/2/layout/IconVerticalSolidList"/>
    <dgm:cxn modelId="{15A2200C-BB0C-400E-8F87-D35510A35F90}" type="presParOf" srcId="{758E3F38-B864-49C9-BD4E-37F21470D786}" destId="{B7E84394-2F4E-4121-BE98-FE5457439FD0}" srcOrd="5" destOrd="0" presId="urn:microsoft.com/office/officeart/2018/2/layout/IconVerticalSolidList"/>
    <dgm:cxn modelId="{CCB80AE9-6036-480D-BAC5-53B902D29DB9}" type="presParOf" srcId="{758E3F38-B864-49C9-BD4E-37F21470D786}" destId="{26BD3568-7B2F-46ED-B358-028188E9ACDC}" srcOrd="6" destOrd="0" presId="urn:microsoft.com/office/officeart/2018/2/layout/IconVerticalSolidList"/>
    <dgm:cxn modelId="{1AA38635-1A80-48C0-A7BB-53569DDC9A40}" type="presParOf" srcId="{26BD3568-7B2F-46ED-B358-028188E9ACDC}" destId="{879D1375-3C08-4AA4-85DC-C40B75DE9374}" srcOrd="0" destOrd="0" presId="urn:microsoft.com/office/officeart/2018/2/layout/IconVerticalSolidList"/>
    <dgm:cxn modelId="{5E4D6762-5980-4949-A0BF-7DE7E7D561BF}" type="presParOf" srcId="{26BD3568-7B2F-46ED-B358-028188E9ACDC}" destId="{10D0E352-1A5F-4DB4-B63D-6D20679402FD}" srcOrd="1" destOrd="0" presId="urn:microsoft.com/office/officeart/2018/2/layout/IconVerticalSolidList"/>
    <dgm:cxn modelId="{A819455F-89E9-4C6A-980E-027F5889297E}" type="presParOf" srcId="{26BD3568-7B2F-46ED-B358-028188E9ACDC}" destId="{772EA083-FE72-435E-9CD9-C84EEE56FDB7}" srcOrd="2" destOrd="0" presId="urn:microsoft.com/office/officeart/2018/2/layout/IconVerticalSolidList"/>
    <dgm:cxn modelId="{886EF281-86FA-4B1B-B8A2-6F4F74F4611B}" type="presParOf" srcId="{26BD3568-7B2F-46ED-B358-028188E9ACDC}" destId="{99F44AD6-D54D-4B4A-BB64-DD8748E14ABB}" srcOrd="3" destOrd="0" presId="urn:microsoft.com/office/officeart/2018/2/layout/IconVerticalSolidList"/>
    <dgm:cxn modelId="{05091AB8-9C2A-4C24-A121-76C640552607}" type="presParOf" srcId="{758E3F38-B864-49C9-BD4E-37F21470D786}" destId="{71FB4C25-8FD3-45F8-8B32-2D37ED8AE907}" srcOrd="7" destOrd="0" presId="urn:microsoft.com/office/officeart/2018/2/layout/IconVerticalSolidList"/>
    <dgm:cxn modelId="{BCE536EF-7AAE-4B77-8E2F-612478B7AC0D}" type="presParOf" srcId="{758E3F38-B864-49C9-BD4E-37F21470D786}" destId="{13183176-CDDD-46A4-982D-124D0416EE9B}" srcOrd="8" destOrd="0" presId="urn:microsoft.com/office/officeart/2018/2/layout/IconVerticalSolidList"/>
    <dgm:cxn modelId="{5ECC257B-807D-4A5B-BAFE-B7AB1FBE7073}" type="presParOf" srcId="{13183176-CDDD-46A4-982D-124D0416EE9B}" destId="{EEEA41D2-FE4E-4E93-8404-B94935AA9C36}" srcOrd="0" destOrd="0" presId="urn:microsoft.com/office/officeart/2018/2/layout/IconVerticalSolidList"/>
    <dgm:cxn modelId="{067E4F69-7A00-4713-A9CD-65A838032AC0}" type="presParOf" srcId="{13183176-CDDD-46A4-982D-124D0416EE9B}" destId="{19D3583B-C4CF-45EB-A2DA-C51C08C7210B}" srcOrd="1" destOrd="0" presId="urn:microsoft.com/office/officeart/2018/2/layout/IconVerticalSolidList"/>
    <dgm:cxn modelId="{64EB15EF-C402-4406-8C5D-A1A70BB4D569}" type="presParOf" srcId="{13183176-CDDD-46A4-982D-124D0416EE9B}" destId="{9224868E-DA6C-451A-A47E-F3D443159B4F}" srcOrd="2" destOrd="0" presId="urn:microsoft.com/office/officeart/2018/2/layout/IconVerticalSolidList"/>
    <dgm:cxn modelId="{92D1D612-6008-40CF-9BD2-A72A30D5DFC7}" type="presParOf" srcId="{13183176-CDDD-46A4-982D-124D0416EE9B}" destId="{34439753-E952-4140-80AC-096C122F3D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68B6F1-E676-4990-BA70-90795C5691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381063-2338-484F-A16D-37A635278B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Sapling supports the workflow, allowing users to edit stories, sprints, epics, and boards</a:t>
          </a:r>
        </a:p>
      </dgm:t>
    </dgm:pt>
    <dgm:pt modelId="{2F15276D-E6C0-43E6-B098-97237564836D}" type="parTrans" cxnId="{1057EF80-42DC-4F12-A452-D4D70F394DA4}">
      <dgm:prSet/>
      <dgm:spPr/>
      <dgm:t>
        <a:bodyPr/>
        <a:lstStyle/>
        <a:p>
          <a:endParaRPr lang="en-US"/>
        </a:p>
      </dgm:t>
    </dgm:pt>
    <dgm:pt modelId="{5C9CD26B-F4C4-48F3-AE5A-CE004B03353E}" type="sibTrans" cxnId="{1057EF80-42DC-4F12-A452-D4D70F394DA4}">
      <dgm:prSet/>
      <dgm:spPr/>
      <dgm:t>
        <a:bodyPr/>
        <a:lstStyle/>
        <a:p>
          <a:endParaRPr lang="en-US"/>
        </a:p>
      </dgm:t>
    </dgm:pt>
    <dgm:pt modelId="{B88D6855-B209-46C8-B1F7-A318105BE8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Stories are assigned to sprints automatically, so the plan is always up to date</a:t>
          </a:r>
        </a:p>
      </dgm:t>
    </dgm:pt>
    <dgm:pt modelId="{57455633-0AEA-4411-8E02-AE770EAF0D1B}" type="parTrans" cxnId="{3947A7E8-DBE0-4931-8033-562EE9B738E0}">
      <dgm:prSet/>
      <dgm:spPr/>
      <dgm:t>
        <a:bodyPr/>
        <a:lstStyle/>
        <a:p>
          <a:endParaRPr lang="en-US"/>
        </a:p>
      </dgm:t>
    </dgm:pt>
    <dgm:pt modelId="{B6A45DD6-26E1-4E4A-9BB4-6F521A5373DC}" type="sibTrans" cxnId="{3947A7E8-DBE0-4931-8033-562EE9B738E0}">
      <dgm:prSet/>
      <dgm:spPr/>
      <dgm:t>
        <a:bodyPr/>
        <a:lstStyle/>
        <a:p>
          <a:endParaRPr lang="en-US"/>
        </a:p>
      </dgm:t>
    </dgm:pt>
    <dgm:pt modelId="{191FCDB6-BB84-483C-8D71-68A6C2EFBD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Teams can request to add stories to each other’s boards</a:t>
          </a:r>
        </a:p>
      </dgm:t>
    </dgm:pt>
    <dgm:pt modelId="{22A3E527-DD8A-4044-8C57-0F9C669469ED}" type="parTrans" cxnId="{81152506-D200-498D-8168-E0A9C3535250}">
      <dgm:prSet/>
      <dgm:spPr/>
      <dgm:t>
        <a:bodyPr/>
        <a:lstStyle/>
        <a:p>
          <a:endParaRPr lang="en-US"/>
        </a:p>
      </dgm:t>
    </dgm:pt>
    <dgm:pt modelId="{964C380C-D4B3-4A6F-8656-EE476F18F1BC}" type="sibTrans" cxnId="{81152506-D200-498D-8168-E0A9C3535250}">
      <dgm:prSet/>
      <dgm:spPr/>
      <dgm:t>
        <a:bodyPr/>
        <a:lstStyle/>
        <a:p>
          <a:endParaRPr lang="en-US"/>
        </a:p>
      </dgm:t>
    </dgm:pt>
    <dgm:pt modelId="{BF7FA1E3-3BB0-4220-83E8-F85C38CF89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Dependencies across the entire organization are always visible</a:t>
          </a:r>
        </a:p>
      </dgm:t>
    </dgm:pt>
    <dgm:pt modelId="{9BD44CDC-93BC-4551-BE7C-6C0FE69B5291}" type="parTrans" cxnId="{6FB4172E-D93E-4B7B-B9C6-75F5D0FC4A0F}">
      <dgm:prSet/>
      <dgm:spPr/>
      <dgm:t>
        <a:bodyPr/>
        <a:lstStyle/>
        <a:p>
          <a:endParaRPr lang="en-US"/>
        </a:p>
      </dgm:t>
    </dgm:pt>
    <dgm:pt modelId="{C243E94E-3D6C-45E3-924A-BDB90EE06985}" type="sibTrans" cxnId="{6FB4172E-D93E-4B7B-B9C6-75F5D0FC4A0F}">
      <dgm:prSet/>
      <dgm:spPr/>
      <dgm:t>
        <a:bodyPr/>
        <a:lstStyle/>
        <a:p>
          <a:endParaRPr lang="en-US"/>
        </a:p>
      </dgm:t>
    </dgm:pt>
    <dgm:pt modelId="{397CC169-2376-4305-BB32-7053E16E87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JIRA export</a:t>
          </a:r>
        </a:p>
      </dgm:t>
    </dgm:pt>
    <dgm:pt modelId="{74435470-E054-4C8D-B704-46A68DFC19F6}" type="parTrans" cxnId="{25ACBFF4-180D-4055-98BB-6691D1262791}">
      <dgm:prSet/>
      <dgm:spPr/>
      <dgm:t>
        <a:bodyPr/>
        <a:lstStyle/>
        <a:p>
          <a:endParaRPr lang="en-US"/>
        </a:p>
      </dgm:t>
    </dgm:pt>
    <dgm:pt modelId="{7D787E60-72AB-453E-95DB-6C432FE69FC9}" type="sibTrans" cxnId="{25ACBFF4-180D-4055-98BB-6691D1262791}">
      <dgm:prSet/>
      <dgm:spPr/>
      <dgm:t>
        <a:bodyPr/>
        <a:lstStyle/>
        <a:p>
          <a:endParaRPr lang="en-US"/>
        </a:p>
      </dgm:t>
    </dgm:pt>
    <dgm:pt modelId="{FADB14CC-272D-41BB-A0A5-3B345AC8F005}" type="pres">
      <dgm:prSet presAssocID="{E768B6F1-E676-4990-BA70-90795C5691BA}" presName="root" presStyleCnt="0">
        <dgm:presLayoutVars>
          <dgm:dir/>
          <dgm:resizeHandles val="exact"/>
        </dgm:presLayoutVars>
      </dgm:prSet>
      <dgm:spPr/>
    </dgm:pt>
    <dgm:pt modelId="{680B6C69-0D0E-4FAA-BDF2-69709FB233BA}" type="pres">
      <dgm:prSet presAssocID="{57381063-2338-484F-A16D-37A635278B53}" presName="compNode" presStyleCnt="0"/>
      <dgm:spPr/>
    </dgm:pt>
    <dgm:pt modelId="{1FCEDE9E-7185-4328-96B6-C794AD38CF42}" type="pres">
      <dgm:prSet presAssocID="{57381063-2338-484F-A16D-37A635278B53}" presName="bgRect" presStyleLbl="bgShp" presStyleIdx="0" presStyleCnt="5"/>
      <dgm:spPr/>
    </dgm:pt>
    <dgm:pt modelId="{095613B8-3FD7-4B4A-A0D2-F4A324FA4DD0}" type="pres">
      <dgm:prSet presAssocID="{57381063-2338-484F-A16D-37A635278B5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3837D601-3B38-4B11-B49E-BF8C667A92F6}" type="pres">
      <dgm:prSet presAssocID="{57381063-2338-484F-A16D-37A635278B53}" presName="spaceRect" presStyleCnt="0"/>
      <dgm:spPr/>
    </dgm:pt>
    <dgm:pt modelId="{9B76A203-A300-42B5-B5DC-AC1492858190}" type="pres">
      <dgm:prSet presAssocID="{57381063-2338-484F-A16D-37A635278B53}" presName="parTx" presStyleLbl="revTx" presStyleIdx="0" presStyleCnt="5">
        <dgm:presLayoutVars>
          <dgm:chMax val="0"/>
          <dgm:chPref val="0"/>
        </dgm:presLayoutVars>
      </dgm:prSet>
      <dgm:spPr/>
    </dgm:pt>
    <dgm:pt modelId="{FDE09714-8A97-4BE3-8248-D03F78751D4A}" type="pres">
      <dgm:prSet presAssocID="{5C9CD26B-F4C4-48F3-AE5A-CE004B03353E}" presName="sibTrans" presStyleCnt="0"/>
      <dgm:spPr/>
    </dgm:pt>
    <dgm:pt modelId="{67C82E80-3109-4F8F-89C4-DFE18082A12A}" type="pres">
      <dgm:prSet presAssocID="{B88D6855-B209-46C8-B1F7-A318105BE85D}" presName="compNode" presStyleCnt="0"/>
      <dgm:spPr/>
    </dgm:pt>
    <dgm:pt modelId="{B91ACF92-5651-4FF5-8A14-64130A088107}" type="pres">
      <dgm:prSet presAssocID="{B88D6855-B209-46C8-B1F7-A318105BE85D}" presName="bgRect" presStyleLbl="bgShp" presStyleIdx="1" presStyleCnt="5"/>
      <dgm:spPr/>
    </dgm:pt>
    <dgm:pt modelId="{6EAAA87F-4DC3-4432-9D7F-3F2138FE22E9}" type="pres">
      <dgm:prSet presAssocID="{B88D6855-B209-46C8-B1F7-A318105BE85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ED3DF5B2-3DB6-4E2E-9BAE-1C3772F14CCE}" type="pres">
      <dgm:prSet presAssocID="{B88D6855-B209-46C8-B1F7-A318105BE85D}" presName="spaceRect" presStyleCnt="0"/>
      <dgm:spPr/>
    </dgm:pt>
    <dgm:pt modelId="{4D99F25E-5077-4D44-9FBD-997D7117A412}" type="pres">
      <dgm:prSet presAssocID="{B88D6855-B209-46C8-B1F7-A318105BE85D}" presName="parTx" presStyleLbl="revTx" presStyleIdx="1" presStyleCnt="5">
        <dgm:presLayoutVars>
          <dgm:chMax val="0"/>
          <dgm:chPref val="0"/>
        </dgm:presLayoutVars>
      </dgm:prSet>
      <dgm:spPr/>
    </dgm:pt>
    <dgm:pt modelId="{32F11265-1122-44F6-8084-805105BFEE4A}" type="pres">
      <dgm:prSet presAssocID="{B6A45DD6-26E1-4E4A-9BB4-6F521A5373DC}" presName="sibTrans" presStyleCnt="0"/>
      <dgm:spPr/>
    </dgm:pt>
    <dgm:pt modelId="{882179B6-3A36-43A2-AA2A-A6947662EF74}" type="pres">
      <dgm:prSet presAssocID="{191FCDB6-BB84-483C-8D71-68A6C2EFBD62}" presName="compNode" presStyleCnt="0"/>
      <dgm:spPr/>
    </dgm:pt>
    <dgm:pt modelId="{4581A730-1655-4F84-9FAF-FB7E167E6D01}" type="pres">
      <dgm:prSet presAssocID="{191FCDB6-BB84-483C-8D71-68A6C2EFBD62}" presName="bgRect" presStyleLbl="bgShp" presStyleIdx="2" presStyleCnt="5"/>
      <dgm:spPr/>
    </dgm:pt>
    <dgm:pt modelId="{B886F0DA-5CA8-4F20-AD01-6C2D284DD78E}" type="pres">
      <dgm:prSet presAssocID="{191FCDB6-BB84-483C-8D71-68A6C2EFBD6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2EC090F-7EE4-44F9-8F2A-98D3FC9D93D1}" type="pres">
      <dgm:prSet presAssocID="{191FCDB6-BB84-483C-8D71-68A6C2EFBD62}" presName="spaceRect" presStyleCnt="0"/>
      <dgm:spPr/>
    </dgm:pt>
    <dgm:pt modelId="{DB9C0474-73E9-4A57-A195-58E18E5F4C8D}" type="pres">
      <dgm:prSet presAssocID="{191FCDB6-BB84-483C-8D71-68A6C2EFBD62}" presName="parTx" presStyleLbl="revTx" presStyleIdx="2" presStyleCnt="5">
        <dgm:presLayoutVars>
          <dgm:chMax val="0"/>
          <dgm:chPref val="0"/>
        </dgm:presLayoutVars>
      </dgm:prSet>
      <dgm:spPr/>
    </dgm:pt>
    <dgm:pt modelId="{E475E09C-D13D-4030-911F-81C251EB7010}" type="pres">
      <dgm:prSet presAssocID="{964C380C-D4B3-4A6F-8656-EE476F18F1BC}" presName="sibTrans" presStyleCnt="0"/>
      <dgm:spPr/>
    </dgm:pt>
    <dgm:pt modelId="{9EF44D8B-5548-4122-A4D2-0F44897F28EF}" type="pres">
      <dgm:prSet presAssocID="{BF7FA1E3-3BB0-4220-83E8-F85C38CF89FB}" presName="compNode" presStyleCnt="0"/>
      <dgm:spPr/>
    </dgm:pt>
    <dgm:pt modelId="{2B137A24-69E2-4DD3-B3C7-DACA60E73F03}" type="pres">
      <dgm:prSet presAssocID="{BF7FA1E3-3BB0-4220-83E8-F85C38CF89FB}" presName="bgRect" presStyleLbl="bgShp" presStyleIdx="3" presStyleCnt="5"/>
      <dgm:spPr/>
    </dgm:pt>
    <dgm:pt modelId="{72CE28CD-66B7-43B6-A470-3B933A0C9761}" type="pres">
      <dgm:prSet presAssocID="{BF7FA1E3-3BB0-4220-83E8-F85C38CF89F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B49BB12-B877-4EA6-8061-05239C6959E0}" type="pres">
      <dgm:prSet presAssocID="{BF7FA1E3-3BB0-4220-83E8-F85C38CF89FB}" presName="spaceRect" presStyleCnt="0"/>
      <dgm:spPr/>
    </dgm:pt>
    <dgm:pt modelId="{A9578C8C-B133-4067-91BB-81ED47C93A72}" type="pres">
      <dgm:prSet presAssocID="{BF7FA1E3-3BB0-4220-83E8-F85C38CF89FB}" presName="parTx" presStyleLbl="revTx" presStyleIdx="3" presStyleCnt="5">
        <dgm:presLayoutVars>
          <dgm:chMax val="0"/>
          <dgm:chPref val="0"/>
        </dgm:presLayoutVars>
      </dgm:prSet>
      <dgm:spPr/>
    </dgm:pt>
    <dgm:pt modelId="{E43448DF-8A39-484B-A284-9EDF2EAC2C1B}" type="pres">
      <dgm:prSet presAssocID="{C243E94E-3D6C-45E3-924A-BDB90EE06985}" presName="sibTrans" presStyleCnt="0"/>
      <dgm:spPr/>
    </dgm:pt>
    <dgm:pt modelId="{9CDFF40E-50B4-418E-B8C3-CE5D18BAAEBC}" type="pres">
      <dgm:prSet presAssocID="{397CC169-2376-4305-BB32-7053E16E876E}" presName="compNode" presStyleCnt="0"/>
      <dgm:spPr/>
    </dgm:pt>
    <dgm:pt modelId="{652A832C-F28F-4EC2-B56F-D3DBA5F570F8}" type="pres">
      <dgm:prSet presAssocID="{397CC169-2376-4305-BB32-7053E16E876E}" presName="bgRect" presStyleLbl="bgShp" presStyleIdx="4" presStyleCnt="5"/>
      <dgm:spPr/>
    </dgm:pt>
    <dgm:pt modelId="{7C19E3BB-147C-4971-9C96-C620E69C6054}" type="pres">
      <dgm:prSet presAssocID="{397CC169-2376-4305-BB32-7053E16E876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piration2"/>
        </a:ext>
      </dgm:extLst>
    </dgm:pt>
    <dgm:pt modelId="{84D103B5-73FB-468B-8EF1-A6E8DC58D8DC}" type="pres">
      <dgm:prSet presAssocID="{397CC169-2376-4305-BB32-7053E16E876E}" presName="spaceRect" presStyleCnt="0"/>
      <dgm:spPr/>
    </dgm:pt>
    <dgm:pt modelId="{FC774E38-E06E-4BA3-AB13-27CC15086678}" type="pres">
      <dgm:prSet presAssocID="{397CC169-2376-4305-BB32-7053E16E876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1152506-D200-498D-8168-E0A9C3535250}" srcId="{E768B6F1-E676-4990-BA70-90795C5691BA}" destId="{191FCDB6-BB84-483C-8D71-68A6C2EFBD62}" srcOrd="2" destOrd="0" parTransId="{22A3E527-DD8A-4044-8C57-0F9C669469ED}" sibTransId="{964C380C-D4B3-4A6F-8656-EE476F18F1BC}"/>
    <dgm:cxn modelId="{5361DB1E-0C36-46B1-B23D-5F024C17A857}" type="presOf" srcId="{BF7FA1E3-3BB0-4220-83E8-F85C38CF89FB}" destId="{A9578C8C-B133-4067-91BB-81ED47C93A72}" srcOrd="0" destOrd="0" presId="urn:microsoft.com/office/officeart/2018/2/layout/IconVerticalSolidList"/>
    <dgm:cxn modelId="{6FB4172E-D93E-4B7B-B9C6-75F5D0FC4A0F}" srcId="{E768B6F1-E676-4990-BA70-90795C5691BA}" destId="{BF7FA1E3-3BB0-4220-83E8-F85C38CF89FB}" srcOrd="3" destOrd="0" parTransId="{9BD44CDC-93BC-4551-BE7C-6C0FE69B5291}" sibTransId="{C243E94E-3D6C-45E3-924A-BDB90EE06985}"/>
    <dgm:cxn modelId="{1057EF80-42DC-4F12-A452-D4D70F394DA4}" srcId="{E768B6F1-E676-4990-BA70-90795C5691BA}" destId="{57381063-2338-484F-A16D-37A635278B53}" srcOrd="0" destOrd="0" parTransId="{2F15276D-E6C0-43E6-B098-97237564836D}" sibTransId="{5C9CD26B-F4C4-48F3-AE5A-CE004B03353E}"/>
    <dgm:cxn modelId="{2B765294-7E50-4BCF-93D0-1813DA6DED05}" type="presOf" srcId="{B88D6855-B209-46C8-B1F7-A318105BE85D}" destId="{4D99F25E-5077-4D44-9FBD-997D7117A412}" srcOrd="0" destOrd="0" presId="urn:microsoft.com/office/officeart/2018/2/layout/IconVerticalSolidList"/>
    <dgm:cxn modelId="{95B4129A-87D4-433B-B0E9-AC59A7168A36}" type="presOf" srcId="{E768B6F1-E676-4990-BA70-90795C5691BA}" destId="{FADB14CC-272D-41BB-A0A5-3B345AC8F005}" srcOrd="0" destOrd="0" presId="urn:microsoft.com/office/officeart/2018/2/layout/IconVerticalSolidList"/>
    <dgm:cxn modelId="{080DC19C-9218-4670-BEAB-694C0794F57F}" type="presOf" srcId="{397CC169-2376-4305-BB32-7053E16E876E}" destId="{FC774E38-E06E-4BA3-AB13-27CC15086678}" srcOrd="0" destOrd="0" presId="urn:microsoft.com/office/officeart/2018/2/layout/IconVerticalSolidList"/>
    <dgm:cxn modelId="{067CECCD-5971-4BA9-A8FC-C51DD476C3B3}" type="presOf" srcId="{191FCDB6-BB84-483C-8D71-68A6C2EFBD62}" destId="{DB9C0474-73E9-4A57-A195-58E18E5F4C8D}" srcOrd="0" destOrd="0" presId="urn:microsoft.com/office/officeart/2018/2/layout/IconVerticalSolidList"/>
    <dgm:cxn modelId="{EC8C87DE-5E06-48B7-A59A-755F47E37CA0}" type="presOf" srcId="{57381063-2338-484F-A16D-37A635278B53}" destId="{9B76A203-A300-42B5-B5DC-AC1492858190}" srcOrd="0" destOrd="0" presId="urn:microsoft.com/office/officeart/2018/2/layout/IconVerticalSolidList"/>
    <dgm:cxn modelId="{3947A7E8-DBE0-4931-8033-562EE9B738E0}" srcId="{E768B6F1-E676-4990-BA70-90795C5691BA}" destId="{B88D6855-B209-46C8-B1F7-A318105BE85D}" srcOrd="1" destOrd="0" parTransId="{57455633-0AEA-4411-8E02-AE770EAF0D1B}" sibTransId="{B6A45DD6-26E1-4E4A-9BB4-6F521A5373DC}"/>
    <dgm:cxn modelId="{25ACBFF4-180D-4055-98BB-6691D1262791}" srcId="{E768B6F1-E676-4990-BA70-90795C5691BA}" destId="{397CC169-2376-4305-BB32-7053E16E876E}" srcOrd="4" destOrd="0" parTransId="{74435470-E054-4C8D-B704-46A68DFC19F6}" sibTransId="{7D787E60-72AB-453E-95DB-6C432FE69FC9}"/>
    <dgm:cxn modelId="{1A0D3F7F-158D-45E4-A38B-2A73E4AD4384}" type="presParOf" srcId="{FADB14CC-272D-41BB-A0A5-3B345AC8F005}" destId="{680B6C69-0D0E-4FAA-BDF2-69709FB233BA}" srcOrd="0" destOrd="0" presId="urn:microsoft.com/office/officeart/2018/2/layout/IconVerticalSolidList"/>
    <dgm:cxn modelId="{4D3DDA6F-6458-4017-BAAB-71A407F99861}" type="presParOf" srcId="{680B6C69-0D0E-4FAA-BDF2-69709FB233BA}" destId="{1FCEDE9E-7185-4328-96B6-C794AD38CF42}" srcOrd="0" destOrd="0" presId="urn:microsoft.com/office/officeart/2018/2/layout/IconVerticalSolidList"/>
    <dgm:cxn modelId="{64819192-F01B-4B00-AF90-EB57371B94D8}" type="presParOf" srcId="{680B6C69-0D0E-4FAA-BDF2-69709FB233BA}" destId="{095613B8-3FD7-4B4A-A0D2-F4A324FA4DD0}" srcOrd="1" destOrd="0" presId="urn:microsoft.com/office/officeart/2018/2/layout/IconVerticalSolidList"/>
    <dgm:cxn modelId="{A20CADEC-9C1E-4D7D-92B1-BC95304EE5D8}" type="presParOf" srcId="{680B6C69-0D0E-4FAA-BDF2-69709FB233BA}" destId="{3837D601-3B38-4B11-B49E-BF8C667A92F6}" srcOrd="2" destOrd="0" presId="urn:microsoft.com/office/officeart/2018/2/layout/IconVerticalSolidList"/>
    <dgm:cxn modelId="{426F5A20-B7D5-4AC1-AED9-F22FB85C3308}" type="presParOf" srcId="{680B6C69-0D0E-4FAA-BDF2-69709FB233BA}" destId="{9B76A203-A300-42B5-B5DC-AC1492858190}" srcOrd="3" destOrd="0" presId="urn:microsoft.com/office/officeart/2018/2/layout/IconVerticalSolidList"/>
    <dgm:cxn modelId="{DBCF0F31-9BCA-4F13-9887-7BFF8C59CF7E}" type="presParOf" srcId="{FADB14CC-272D-41BB-A0A5-3B345AC8F005}" destId="{FDE09714-8A97-4BE3-8248-D03F78751D4A}" srcOrd="1" destOrd="0" presId="urn:microsoft.com/office/officeart/2018/2/layout/IconVerticalSolidList"/>
    <dgm:cxn modelId="{27A0B621-3003-4501-BE7C-DF2D26D743BA}" type="presParOf" srcId="{FADB14CC-272D-41BB-A0A5-3B345AC8F005}" destId="{67C82E80-3109-4F8F-89C4-DFE18082A12A}" srcOrd="2" destOrd="0" presId="urn:microsoft.com/office/officeart/2018/2/layout/IconVerticalSolidList"/>
    <dgm:cxn modelId="{1B984411-CFBA-4B40-ADAC-72010680E80D}" type="presParOf" srcId="{67C82E80-3109-4F8F-89C4-DFE18082A12A}" destId="{B91ACF92-5651-4FF5-8A14-64130A088107}" srcOrd="0" destOrd="0" presId="urn:microsoft.com/office/officeart/2018/2/layout/IconVerticalSolidList"/>
    <dgm:cxn modelId="{B6957C95-39DF-49FE-8F40-8DEBE2232787}" type="presParOf" srcId="{67C82E80-3109-4F8F-89C4-DFE18082A12A}" destId="{6EAAA87F-4DC3-4432-9D7F-3F2138FE22E9}" srcOrd="1" destOrd="0" presId="urn:microsoft.com/office/officeart/2018/2/layout/IconVerticalSolidList"/>
    <dgm:cxn modelId="{F2994AC3-75AA-43FA-9584-9FA76C330413}" type="presParOf" srcId="{67C82E80-3109-4F8F-89C4-DFE18082A12A}" destId="{ED3DF5B2-3DB6-4E2E-9BAE-1C3772F14CCE}" srcOrd="2" destOrd="0" presId="urn:microsoft.com/office/officeart/2018/2/layout/IconVerticalSolidList"/>
    <dgm:cxn modelId="{1F829CE5-4183-4D75-ABA2-B383AA9F359B}" type="presParOf" srcId="{67C82E80-3109-4F8F-89C4-DFE18082A12A}" destId="{4D99F25E-5077-4D44-9FBD-997D7117A412}" srcOrd="3" destOrd="0" presId="urn:microsoft.com/office/officeart/2018/2/layout/IconVerticalSolidList"/>
    <dgm:cxn modelId="{4838FBC4-8E0F-4144-8DC0-778EF17473DC}" type="presParOf" srcId="{FADB14CC-272D-41BB-A0A5-3B345AC8F005}" destId="{32F11265-1122-44F6-8084-805105BFEE4A}" srcOrd="3" destOrd="0" presId="urn:microsoft.com/office/officeart/2018/2/layout/IconVerticalSolidList"/>
    <dgm:cxn modelId="{C8FEFC37-0B58-496C-A199-574CE166DF1B}" type="presParOf" srcId="{FADB14CC-272D-41BB-A0A5-3B345AC8F005}" destId="{882179B6-3A36-43A2-AA2A-A6947662EF74}" srcOrd="4" destOrd="0" presId="urn:microsoft.com/office/officeart/2018/2/layout/IconVerticalSolidList"/>
    <dgm:cxn modelId="{D257BA03-2512-4F93-8D83-CF668A6BAE1E}" type="presParOf" srcId="{882179B6-3A36-43A2-AA2A-A6947662EF74}" destId="{4581A730-1655-4F84-9FAF-FB7E167E6D01}" srcOrd="0" destOrd="0" presId="urn:microsoft.com/office/officeart/2018/2/layout/IconVerticalSolidList"/>
    <dgm:cxn modelId="{FF45304A-8DB1-4F02-804E-3B737B8F5639}" type="presParOf" srcId="{882179B6-3A36-43A2-AA2A-A6947662EF74}" destId="{B886F0DA-5CA8-4F20-AD01-6C2D284DD78E}" srcOrd="1" destOrd="0" presId="urn:microsoft.com/office/officeart/2018/2/layout/IconVerticalSolidList"/>
    <dgm:cxn modelId="{829D3E36-1210-4A33-87B7-E49A33F618FA}" type="presParOf" srcId="{882179B6-3A36-43A2-AA2A-A6947662EF74}" destId="{42EC090F-7EE4-44F9-8F2A-98D3FC9D93D1}" srcOrd="2" destOrd="0" presId="urn:microsoft.com/office/officeart/2018/2/layout/IconVerticalSolidList"/>
    <dgm:cxn modelId="{0FD7DF09-9E05-4646-9AD2-C044E0169607}" type="presParOf" srcId="{882179B6-3A36-43A2-AA2A-A6947662EF74}" destId="{DB9C0474-73E9-4A57-A195-58E18E5F4C8D}" srcOrd="3" destOrd="0" presId="urn:microsoft.com/office/officeart/2018/2/layout/IconVerticalSolidList"/>
    <dgm:cxn modelId="{415F99A5-AD4C-4925-970E-CE7F810B38BE}" type="presParOf" srcId="{FADB14CC-272D-41BB-A0A5-3B345AC8F005}" destId="{E475E09C-D13D-4030-911F-81C251EB7010}" srcOrd="5" destOrd="0" presId="urn:microsoft.com/office/officeart/2018/2/layout/IconVerticalSolidList"/>
    <dgm:cxn modelId="{9484A88E-C204-434A-8D8F-156B55237085}" type="presParOf" srcId="{FADB14CC-272D-41BB-A0A5-3B345AC8F005}" destId="{9EF44D8B-5548-4122-A4D2-0F44897F28EF}" srcOrd="6" destOrd="0" presId="urn:microsoft.com/office/officeart/2018/2/layout/IconVerticalSolidList"/>
    <dgm:cxn modelId="{EBDCFA0C-DB01-48D6-85B7-3E174F553D1B}" type="presParOf" srcId="{9EF44D8B-5548-4122-A4D2-0F44897F28EF}" destId="{2B137A24-69E2-4DD3-B3C7-DACA60E73F03}" srcOrd="0" destOrd="0" presId="urn:microsoft.com/office/officeart/2018/2/layout/IconVerticalSolidList"/>
    <dgm:cxn modelId="{DCBA0E31-4B67-4C57-9E6B-7B8FE5BC8283}" type="presParOf" srcId="{9EF44D8B-5548-4122-A4D2-0F44897F28EF}" destId="{72CE28CD-66B7-43B6-A470-3B933A0C9761}" srcOrd="1" destOrd="0" presId="urn:microsoft.com/office/officeart/2018/2/layout/IconVerticalSolidList"/>
    <dgm:cxn modelId="{4E6197DA-AF23-4E37-8353-0BD98DF39A63}" type="presParOf" srcId="{9EF44D8B-5548-4122-A4D2-0F44897F28EF}" destId="{EB49BB12-B877-4EA6-8061-05239C6959E0}" srcOrd="2" destOrd="0" presId="urn:microsoft.com/office/officeart/2018/2/layout/IconVerticalSolidList"/>
    <dgm:cxn modelId="{98A43D64-A881-46CC-89AD-2AAD9A512F98}" type="presParOf" srcId="{9EF44D8B-5548-4122-A4D2-0F44897F28EF}" destId="{A9578C8C-B133-4067-91BB-81ED47C93A72}" srcOrd="3" destOrd="0" presId="urn:microsoft.com/office/officeart/2018/2/layout/IconVerticalSolidList"/>
    <dgm:cxn modelId="{20F8E043-5B89-4B00-92F1-B1ABB9376468}" type="presParOf" srcId="{FADB14CC-272D-41BB-A0A5-3B345AC8F005}" destId="{E43448DF-8A39-484B-A284-9EDF2EAC2C1B}" srcOrd="7" destOrd="0" presId="urn:microsoft.com/office/officeart/2018/2/layout/IconVerticalSolidList"/>
    <dgm:cxn modelId="{E235A303-7D92-4E4F-83B5-126A4BBBB7C8}" type="presParOf" srcId="{FADB14CC-272D-41BB-A0A5-3B345AC8F005}" destId="{9CDFF40E-50B4-418E-B8C3-CE5D18BAAEBC}" srcOrd="8" destOrd="0" presId="urn:microsoft.com/office/officeart/2018/2/layout/IconVerticalSolidList"/>
    <dgm:cxn modelId="{EB82E289-60C1-4FBA-9F9E-B318A7A805A8}" type="presParOf" srcId="{9CDFF40E-50B4-418E-B8C3-CE5D18BAAEBC}" destId="{652A832C-F28F-4EC2-B56F-D3DBA5F570F8}" srcOrd="0" destOrd="0" presId="urn:microsoft.com/office/officeart/2018/2/layout/IconVerticalSolidList"/>
    <dgm:cxn modelId="{0ED34D2A-A29B-4173-A91C-A24D8DC798BD}" type="presParOf" srcId="{9CDFF40E-50B4-418E-B8C3-CE5D18BAAEBC}" destId="{7C19E3BB-147C-4971-9C96-C620E69C6054}" srcOrd="1" destOrd="0" presId="urn:microsoft.com/office/officeart/2018/2/layout/IconVerticalSolidList"/>
    <dgm:cxn modelId="{1240B6B3-8624-4C31-9153-A2F891794193}" type="presParOf" srcId="{9CDFF40E-50B4-418E-B8C3-CE5D18BAAEBC}" destId="{84D103B5-73FB-468B-8EF1-A6E8DC58D8DC}" srcOrd="2" destOrd="0" presId="urn:microsoft.com/office/officeart/2018/2/layout/IconVerticalSolidList"/>
    <dgm:cxn modelId="{EEB1298E-1E38-41DB-B79B-878D8ADFCF1C}" type="presParOf" srcId="{9CDFF40E-50B4-418E-B8C3-CE5D18BAAEBC}" destId="{FC774E38-E06E-4BA3-AB13-27CC150866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5E78C-DB9D-491E-8662-9DBBBB3AED75}">
      <dsp:nvSpPr>
        <dsp:cNvPr id="0" name=""/>
        <dsp:cNvSpPr/>
      </dsp:nvSpPr>
      <dsp:spPr>
        <a:xfrm>
          <a:off x="0" y="2347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B87473-266E-450A-B8CE-FE6D141934DA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5FB03-EE5F-43A8-B5B0-066E87491909}">
      <dsp:nvSpPr>
        <dsp:cNvPr id="0" name=""/>
        <dsp:cNvSpPr/>
      </dsp:nvSpPr>
      <dsp:spPr>
        <a:xfrm>
          <a:off x="1374223" y="2347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Similar in spirit to CI/CD</a:t>
          </a:r>
        </a:p>
      </dsp:txBody>
      <dsp:txXfrm>
        <a:off x="1374223" y="2347"/>
        <a:ext cx="4874176" cy="1189803"/>
      </dsp:txXfrm>
    </dsp:sp>
    <dsp:sp modelId="{81007ABF-A632-4793-801B-1C9FA74AC8AB}">
      <dsp:nvSpPr>
        <dsp:cNvPr id="0" name=""/>
        <dsp:cNvSpPr/>
      </dsp:nvSpPr>
      <dsp:spPr>
        <a:xfrm>
          <a:off x="0" y="1489602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7248D0-0102-4A3F-B36C-95628F272664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D17B7-D23F-47F0-BEEB-CFDA8AE76648}">
      <dsp:nvSpPr>
        <dsp:cNvPr id="0" name=""/>
        <dsp:cNvSpPr/>
      </dsp:nvSpPr>
      <dsp:spPr>
        <a:xfrm>
          <a:off x="1374223" y="1489602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Global visibility into a continuously-updated plan</a:t>
          </a:r>
        </a:p>
      </dsp:txBody>
      <dsp:txXfrm>
        <a:off x="1374223" y="1489602"/>
        <a:ext cx="4874176" cy="1189803"/>
      </dsp:txXfrm>
    </dsp:sp>
    <dsp:sp modelId="{7B600FE5-C8B6-484D-832C-BEAC0E45536D}">
      <dsp:nvSpPr>
        <dsp:cNvPr id="0" name=""/>
        <dsp:cNvSpPr/>
      </dsp:nvSpPr>
      <dsp:spPr>
        <a:xfrm>
          <a:off x="0" y="2976856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542D3-79F3-44C4-83F3-B6FCDBC2C0D8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D22F7-2D0B-44D1-9BA7-AB35733A56A7}">
      <dsp:nvSpPr>
        <dsp:cNvPr id="0" name=""/>
        <dsp:cNvSpPr/>
      </dsp:nvSpPr>
      <dsp:spPr>
        <a:xfrm>
          <a:off x="1374223" y="2976856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Automate away overhead</a:t>
          </a:r>
        </a:p>
      </dsp:txBody>
      <dsp:txXfrm>
        <a:off x="1374223" y="2976856"/>
        <a:ext cx="4874176" cy="1189803"/>
      </dsp:txXfrm>
    </dsp:sp>
    <dsp:sp modelId="{4940648B-9ABD-4372-93CD-B1967637CE52}">
      <dsp:nvSpPr>
        <dsp:cNvPr id="0" name=""/>
        <dsp:cNvSpPr/>
      </dsp:nvSpPr>
      <dsp:spPr>
        <a:xfrm>
          <a:off x="0" y="4464111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BAF78-ECA5-411D-9AF1-AB8F77BB817C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1104B-5E57-4361-BAD2-1C72A631AF8B}">
      <dsp:nvSpPr>
        <dsp:cNvPr id="0" name=""/>
        <dsp:cNvSpPr/>
      </dsp:nvSpPr>
      <dsp:spPr>
        <a:xfrm>
          <a:off x="1374223" y="4464111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Transparency and accessibility</a:t>
          </a:r>
        </a:p>
      </dsp:txBody>
      <dsp:txXfrm>
        <a:off x="1374223" y="4464111"/>
        <a:ext cx="4874176" cy="1189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41D55-6760-4A73-BEF1-425FC81A862A}">
      <dsp:nvSpPr>
        <dsp:cNvPr id="0" name=""/>
        <dsp:cNvSpPr/>
      </dsp:nvSpPr>
      <dsp:spPr>
        <a:xfrm>
          <a:off x="0" y="4418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57D53-1E1F-4A09-821A-26BE632465C7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B04D2-23D7-4C67-A87F-341839D86FF4}">
      <dsp:nvSpPr>
        <dsp:cNvPr id="0" name=""/>
        <dsp:cNvSpPr/>
      </dsp:nvSpPr>
      <dsp:spPr>
        <a:xfrm>
          <a:off x="1087129" y="4418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Teams begin with a prioritized list of </a:t>
          </a:r>
          <a:r>
            <a:rPr lang="en-US" sz="1900" i="1" kern="1200"/>
            <a:t>epics</a:t>
          </a:r>
          <a:endParaRPr lang="en-US" sz="1900" kern="1200"/>
        </a:p>
      </dsp:txBody>
      <dsp:txXfrm>
        <a:off x="1087129" y="4418"/>
        <a:ext cx="5161270" cy="941237"/>
      </dsp:txXfrm>
    </dsp:sp>
    <dsp:sp modelId="{BF4EA806-7EC4-4F2F-B99B-6548156F9678}">
      <dsp:nvSpPr>
        <dsp:cNvPr id="0" name=""/>
        <dsp:cNvSpPr/>
      </dsp:nvSpPr>
      <dsp:spPr>
        <a:xfrm>
          <a:off x="0" y="1180965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51927-831C-4BF5-97F2-F1EA94E6CAC6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DB8C2-5339-4EE8-8582-EAAD000447CD}">
      <dsp:nvSpPr>
        <dsp:cNvPr id="0" name=""/>
        <dsp:cNvSpPr/>
      </dsp:nvSpPr>
      <dsp:spPr>
        <a:xfrm>
          <a:off x="1087129" y="1180965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Time is divided into </a:t>
          </a:r>
          <a:r>
            <a:rPr lang="en-US" sz="1900" i="1" kern="1200"/>
            <a:t>sprints</a:t>
          </a:r>
          <a:endParaRPr lang="en-US" sz="1900" kern="1200"/>
        </a:p>
      </dsp:txBody>
      <dsp:txXfrm>
        <a:off x="1087129" y="1180965"/>
        <a:ext cx="5161270" cy="941237"/>
      </dsp:txXfrm>
    </dsp:sp>
    <dsp:sp modelId="{15F897C0-AC62-47F0-9407-27DE6BAC23AA}">
      <dsp:nvSpPr>
        <dsp:cNvPr id="0" name=""/>
        <dsp:cNvSpPr/>
      </dsp:nvSpPr>
      <dsp:spPr>
        <a:xfrm>
          <a:off x="0" y="2357512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C7A659-8C2D-4CB5-BF91-FEE978A17366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1C205-E508-4989-8DC7-D3722F76854F}">
      <dsp:nvSpPr>
        <dsp:cNvPr id="0" name=""/>
        <dsp:cNvSpPr/>
      </dsp:nvSpPr>
      <dsp:spPr>
        <a:xfrm>
          <a:off x="1087129" y="2357512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Epics are divided into </a:t>
          </a:r>
          <a:r>
            <a:rPr lang="en-US" sz="1900" i="1" kern="1200"/>
            <a:t>user stories</a:t>
          </a:r>
          <a:r>
            <a:rPr lang="en-US" sz="1900" kern="1200"/>
            <a:t> and assigned to sprints</a:t>
          </a:r>
        </a:p>
      </dsp:txBody>
      <dsp:txXfrm>
        <a:off x="1087129" y="2357512"/>
        <a:ext cx="5161270" cy="941237"/>
      </dsp:txXfrm>
    </dsp:sp>
    <dsp:sp modelId="{879D1375-3C08-4AA4-85DC-C40B75DE9374}">
      <dsp:nvSpPr>
        <dsp:cNvPr id="0" name=""/>
        <dsp:cNvSpPr/>
      </dsp:nvSpPr>
      <dsp:spPr>
        <a:xfrm>
          <a:off x="0" y="3534059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0E352-1A5F-4DB4-B63D-6D20679402FD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44AD6-D54D-4B4A-BB64-DD8748E14ABB}">
      <dsp:nvSpPr>
        <dsp:cNvPr id="0" name=""/>
        <dsp:cNvSpPr/>
      </dsp:nvSpPr>
      <dsp:spPr>
        <a:xfrm>
          <a:off x="1087129" y="3534059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Stories are assigned </a:t>
          </a:r>
          <a:r>
            <a:rPr lang="en-US" sz="1900" i="1" kern="1200"/>
            <a:t>story points</a:t>
          </a:r>
          <a:endParaRPr lang="en-US" sz="1900" kern="1200"/>
        </a:p>
      </dsp:txBody>
      <dsp:txXfrm>
        <a:off x="1087129" y="3534059"/>
        <a:ext cx="5161270" cy="941237"/>
      </dsp:txXfrm>
    </dsp:sp>
    <dsp:sp modelId="{EEEA41D2-FE4E-4E93-8404-B94935AA9C36}">
      <dsp:nvSpPr>
        <dsp:cNvPr id="0" name=""/>
        <dsp:cNvSpPr/>
      </dsp:nvSpPr>
      <dsp:spPr>
        <a:xfrm>
          <a:off x="0" y="4710606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3583B-C4CF-45EB-A2DA-C51C08C7210B}">
      <dsp:nvSpPr>
        <dsp:cNvPr id="0" name=""/>
        <dsp:cNvSpPr/>
      </dsp:nvSpPr>
      <dsp:spPr>
        <a:xfrm>
          <a:off x="284724" y="4922384"/>
          <a:ext cx="517680" cy="5176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39753-E952-4140-80AC-096C122F3D89}">
      <dsp:nvSpPr>
        <dsp:cNvPr id="0" name=""/>
        <dsp:cNvSpPr/>
      </dsp:nvSpPr>
      <dsp:spPr>
        <a:xfrm>
          <a:off x="1087129" y="4710606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Sprint </a:t>
          </a:r>
          <a:r>
            <a:rPr lang="en-US" sz="1900" i="1" kern="1200"/>
            <a:t>capacities </a:t>
          </a:r>
          <a:r>
            <a:rPr lang="en-US" sz="1900" kern="1200"/>
            <a:t>should be respected</a:t>
          </a:r>
        </a:p>
      </dsp:txBody>
      <dsp:txXfrm>
        <a:off x="1087129" y="4710606"/>
        <a:ext cx="5161270" cy="941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EDE9E-7185-4328-96B6-C794AD38CF42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613B8-3FD7-4B4A-A0D2-F4A324FA4DD0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6A203-A300-42B5-B5DC-AC1492858190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Sapling supports the workflow, allowing users to edit stories, sprints, epics, and boards</a:t>
          </a:r>
        </a:p>
      </dsp:txBody>
      <dsp:txXfrm>
        <a:off x="1057996" y="4300"/>
        <a:ext cx="5205643" cy="916014"/>
      </dsp:txXfrm>
    </dsp:sp>
    <dsp:sp modelId="{B91ACF92-5651-4FF5-8A14-64130A088107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AA87F-4DC3-4432-9D7F-3F2138FE22E9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9F25E-5077-4D44-9FBD-997D7117A412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Stories are assigned to sprints automatically, so the plan is always up to date</a:t>
          </a:r>
        </a:p>
      </dsp:txBody>
      <dsp:txXfrm>
        <a:off x="1057996" y="1149318"/>
        <a:ext cx="5205643" cy="916014"/>
      </dsp:txXfrm>
    </dsp:sp>
    <dsp:sp modelId="{4581A730-1655-4F84-9FAF-FB7E167E6D01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6F0DA-5CA8-4F20-AD01-6C2D284DD78E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C0474-73E9-4A57-A195-58E18E5F4C8D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Teams can request to add stories to each other’s boards</a:t>
          </a:r>
        </a:p>
      </dsp:txBody>
      <dsp:txXfrm>
        <a:off x="1057996" y="2294336"/>
        <a:ext cx="5205643" cy="916014"/>
      </dsp:txXfrm>
    </dsp:sp>
    <dsp:sp modelId="{2B137A24-69E2-4DD3-B3C7-DACA60E73F03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E28CD-66B7-43B6-A470-3B933A0C9761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78C8C-B133-4067-91BB-81ED47C93A72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Dependencies across the entire organization are always visible</a:t>
          </a:r>
        </a:p>
      </dsp:txBody>
      <dsp:txXfrm>
        <a:off x="1057996" y="3439354"/>
        <a:ext cx="5205643" cy="916014"/>
      </dsp:txXfrm>
    </dsp:sp>
    <dsp:sp modelId="{652A832C-F28F-4EC2-B56F-D3DBA5F570F8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9E3BB-147C-4971-9C96-C620E69C6054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74E38-E06E-4BA3-AB13-27CC15086678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JIRA export</a:t>
          </a:r>
        </a:p>
      </dsp:txBody>
      <dsp:txXfrm>
        <a:off x="1057996" y="4584372"/>
        <a:ext cx="5205643" cy="91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1C6C2-8597-5D40-AFA2-4F0C0F12C8C7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EBA0-AF4F-F546-BE0A-59FD36EFA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5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Originally designed for small, collocated teams</a:t>
            </a:r>
          </a:p>
          <a:p>
            <a:r>
              <a:rPr lang="en-US"/>
              <a:t>Used today in large organizations of 20,000+ people</a:t>
            </a:r>
          </a:p>
          <a:p>
            <a:r>
              <a:rPr lang="en-US"/>
              <a:t>78% of the time with multiple distributed teams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BEBA0-AF4F-F546-BE0A-59FD36EFA8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3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Scaled Agile Framework (</a:t>
            </a:r>
            <a:r>
              <a:rPr lang="en-US" err="1"/>
              <a:t>SAFe</a:t>
            </a:r>
            <a:r>
              <a:rPr lang="en-US"/>
              <a:t>)</a:t>
            </a:r>
          </a:p>
          <a:p>
            <a:r>
              <a:rPr lang="en-US"/>
              <a:t>Most popular (35% of respondents in 14</a:t>
            </a:r>
            <a:r>
              <a:rPr lang="en-US" baseline="30000"/>
              <a:t>th</a:t>
            </a:r>
            <a:r>
              <a:rPr lang="en-US"/>
              <a:t> State of Agile report)</a:t>
            </a:r>
          </a:p>
          <a:p>
            <a:r>
              <a:rPr lang="en-US"/>
              <a:t>(anything else?)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BEBA0-AF4F-F546-BE0A-59FD36EFA8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3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Team level – you know</a:t>
            </a:r>
          </a:p>
          <a:p>
            <a:pPr marL="171450" indent="-171450">
              <a:buFontTx/>
              <a:buChar char="-"/>
            </a:pPr>
            <a:r>
              <a:rPr lang="en-US"/>
              <a:t>Program level – similar teams forming a train and working on objectives and dependencies together</a:t>
            </a:r>
          </a:p>
          <a:p>
            <a:pPr marL="171450" indent="-171450">
              <a:buFontTx/>
              <a:buChar char="-"/>
            </a:pPr>
            <a:r>
              <a:rPr lang="en-US"/>
              <a:t>5 sprints and 1 IP sprint</a:t>
            </a:r>
          </a:p>
          <a:p>
            <a:pPr marL="171450" indent="-171450">
              <a:buFontTx/>
              <a:buChar char="-"/>
            </a:pPr>
            <a:r>
              <a:rPr lang="en-US"/>
              <a:t>Portfolio level – management who decide where investment should go come up with priorities for the train (high level)</a:t>
            </a:r>
          </a:p>
          <a:p>
            <a:pPr marL="171450" indent="-171450">
              <a:buFontTx/>
              <a:buChar char="-"/>
            </a:pPr>
            <a:r>
              <a:rPr lang="en-US"/>
              <a:t>In Veracode, each product has its own train </a:t>
            </a:r>
          </a:p>
          <a:p>
            <a:pPr marL="628650" lvl="1" indent="-171450">
              <a:buFontTx/>
              <a:buChar char="-"/>
            </a:pPr>
            <a:r>
              <a:rPr lang="en-US"/>
              <a:t>PMs</a:t>
            </a:r>
          </a:p>
          <a:p>
            <a:pPr marL="628650" lvl="1" indent="-171450">
              <a:buFontTx/>
              <a:buChar char="-"/>
            </a:pPr>
            <a:r>
              <a:rPr lang="en-US"/>
              <a:t>Architects</a:t>
            </a:r>
          </a:p>
          <a:p>
            <a:pPr marL="628650" lvl="1" indent="-171450">
              <a:buFontTx/>
              <a:buChar char="-"/>
            </a:pPr>
            <a:r>
              <a:rPr lang="en-US"/>
              <a:t>Security team</a:t>
            </a:r>
          </a:p>
          <a:p>
            <a:pPr marL="628650" lvl="1" indent="-171450">
              <a:buFontTx/>
              <a:buChar char="-"/>
            </a:pPr>
            <a:r>
              <a:rPr lang="en-US"/>
              <a:t>They meet together and come up with the portfolio level work</a:t>
            </a:r>
          </a:p>
          <a:p>
            <a:pPr marL="171450" lvl="0" indent="-171450">
              <a:buFontTx/>
              <a:buChar char="-"/>
            </a:pPr>
            <a:r>
              <a:rPr lang="en-US"/>
              <a:t>Each team in their PI objective (what the ART commits to delivering in one PI) has the objectives added – Security, Architecture work and features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628650" lvl="1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endParaRPr lang="en-US"/>
          </a:p>
          <a:p>
            <a:r>
              <a:rPr lang="en-US"/>
              <a:t>Explain about how security process fits in. How PI objectives contains Purina.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48E16-3ABD-444E-8AA4-074B73371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BEBA0-AF4F-F546-BE0A-59FD36EFA8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1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4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-1236424"/>
            <a:ext cx="10972800" cy="70173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Title - Title Case, Calibri 28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2682" y="1532655"/>
            <a:ext cx="10966644" cy="1849224"/>
          </a:xfrm>
          <a:prstGeom prst="rect">
            <a:avLst/>
          </a:prstGeom>
        </p:spPr>
        <p:txBody>
          <a:bodyPr lIns="0"/>
          <a:lstStyle>
            <a:lvl1pPr>
              <a:lnSpc>
                <a:spcPts val="2880"/>
              </a:lnSpc>
              <a:defRPr sz="24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 b="0">
                <a:solidFill>
                  <a:schemeClr val="tx1"/>
                </a:solidFill>
              </a:defRPr>
            </a:lvl3pPr>
            <a:lvl4pPr>
              <a:defRPr sz="16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612995" y="964201"/>
            <a:ext cx="10966028" cy="249299"/>
          </a:xfrm>
        </p:spPr>
        <p:txBody>
          <a:bodyPr vert="horz" lIns="91440" tIns="0" rIns="91440" bIns="0" rtlCol="0" anchor="t">
            <a:spAutoFit/>
          </a:bodyPr>
          <a:lstStyle>
            <a:lvl1pPr marL="0" indent="0"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Subtitle | 18 </a:t>
            </a:r>
            <a:r>
              <a:rPr lang="en-US" err="1"/>
              <a:t>Pt</a:t>
            </a:r>
            <a:r>
              <a:rPr lang="en-US"/>
              <a:t> | Max 2 Lines | Max Character: 100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13584" y="5930900"/>
            <a:ext cx="10964841" cy="24622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8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4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3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C1F4E-B232-42F7-A281-C67B5DEDF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7026" y="6314253"/>
            <a:ext cx="492719" cy="299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2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0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3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1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5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DF03-E3DC-D841-8F62-C9AE2665444B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3C017-FC90-7041-BEAF-FA7D02BB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rcclr/sapl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9495-57B0-4F47-9826-8899B2AF36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3FC0C4"/>
                </a:solidFill>
              </a:rPr>
              <a:t>Automating Continuous Planning in </a:t>
            </a:r>
            <a:r>
              <a:rPr lang="en-US" err="1">
                <a:solidFill>
                  <a:srgbClr val="3FC0C4"/>
                </a:solidFill>
              </a:rPr>
              <a:t>SAFe</a:t>
            </a:r>
            <a:endParaRPr lang="en-US">
              <a:solidFill>
                <a:srgbClr val="3FC0C4"/>
              </a:solidFill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9A9DB-105D-3F48-9B82-1B7FF46A7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Darius Foo, Jonah Dela Cruz, </a:t>
            </a:r>
            <a:r>
              <a:rPr lang="en-US" err="1">
                <a:cs typeface="Calibri"/>
              </a:rPr>
              <a:t>Subashree</a:t>
            </a:r>
            <a:r>
              <a:rPr lang="en-US">
                <a:cs typeface="Calibri"/>
              </a:rPr>
              <a:t> Sekar, </a:t>
            </a:r>
            <a:r>
              <a:rPr lang="en-US" err="1">
                <a:cs typeface="Calibri"/>
              </a:rPr>
              <a:t>Asankhaya</a:t>
            </a:r>
            <a:r>
              <a:rPr lang="en-US">
                <a:cs typeface="Calibri"/>
              </a:rPr>
              <a:t> Sharma</a:t>
            </a:r>
          </a:p>
          <a:p>
            <a:r>
              <a:rPr lang="en-US">
                <a:cs typeface="Calibri"/>
              </a:rPr>
              <a:t>Veracode</a:t>
            </a:r>
          </a:p>
        </p:txBody>
      </p:sp>
    </p:spTree>
    <p:extLst>
      <p:ext uri="{BB962C8B-B14F-4D97-AF65-F5344CB8AC3E}">
        <p14:creationId xmlns:p14="http://schemas.microsoft.com/office/powerpoint/2010/main" val="417628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dependencies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EEEB-AFDF-DF43-AB97-A52F652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Within teams</a:t>
            </a:r>
          </a:p>
          <a:p>
            <a:pPr lvl="1"/>
            <a:r>
              <a:rPr lang="en-US"/>
              <a:t>e.g. “Research” item should always precede an “Implementation” item</a:t>
            </a:r>
          </a:p>
          <a:p>
            <a:r>
              <a:rPr lang="en-US"/>
              <a:t>Across teams</a:t>
            </a:r>
          </a:p>
          <a:p>
            <a:pPr lvl="1"/>
            <a:r>
              <a:rPr lang="en-US"/>
              <a:t>e.g. platform team should finish API before frontend team uses it</a:t>
            </a:r>
          </a:p>
          <a:p>
            <a:pPr lvl="1"/>
            <a:r>
              <a:rPr lang="en-US"/>
              <a:t>Requires communication</a:t>
            </a:r>
          </a:p>
          <a:p>
            <a:r>
              <a:rPr lang="en-US"/>
              <a:t>PI Planning is all about</a:t>
            </a:r>
            <a:r>
              <a:rPr lang="en-US" i="1"/>
              <a:t> </a:t>
            </a:r>
            <a:r>
              <a:rPr lang="en-US"/>
              <a:t>surfacing and negotiating cross-team dependencies</a:t>
            </a:r>
          </a:p>
        </p:txBody>
      </p:sp>
    </p:spTree>
    <p:extLst>
      <p:ext uri="{BB962C8B-B14F-4D97-AF65-F5344CB8AC3E}">
        <p14:creationId xmlns:p14="http://schemas.microsoft.com/office/powerpoint/2010/main" val="71268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3FC0C4"/>
                </a:solidFill>
              </a:rPr>
              <a:t>Enabling Continuous Planning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EA70470-2586-47A6-8F0D-30D55BDB2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2191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106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EEEB-AFDF-DF43-AB97-A52F652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Hard constraints:</a:t>
            </a:r>
          </a:p>
          <a:p>
            <a:pPr lvl="1"/>
            <a:r>
              <a:rPr lang="en-US"/>
              <a:t>Sprint capacity</a:t>
            </a:r>
          </a:p>
          <a:p>
            <a:pPr lvl="1"/>
            <a:r>
              <a:rPr lang="en-US"/>
              <a:t>Dependencies</a:t>
            </a:r>
          </a:p>
          <a:p>
            <a:r>
              <a:rPr lang="en-US"/>
              <a:t>Soft constraints (optimization)</a:t>
            </a:r>
          </a:p>
          <a:p>
            <a:pPr lvl="1"/>
            <a:r>
              <a:rPr lang="en-US"/>
              <a:t>Epic priority: minimize stories in lower-priority epics before higher ones</a:t>
            </a:r>
          </a:p>
          <a:p>
            <a:pPr lvl="1"/>
            <a:r>
              <a:rPr lang="en-US"/>
              <a:t>Context: minimize distance between dependent stories</a:t>
            </a:r>
          </a:p>
          <a:p>
            <a:pPr lvl="1"/>
            <a:r>
              <a:rPr lang="en-US"/>
              <a:t>Parallelism: maximize number of people working at the same time</a:t>
            </a:r>
          </a:p>
          <a:p>
            <a:pPr lvl="1"/>
            <a:r>
              <a:rPr lang="en-US"/>
              <a:t>Conservativeness: maximize earlier sprint assignments over later ones</a:t>
            </a:r>
          </a:p>
        </p:txBody>
      </p:sp>
    </p:spTree>
    <p:extLst>
      <p:ext uri="{BB962C8B-B14F-4D97-AF65-F5344CB8AC3E}">
        <p14:creationId xmlns:p14="http://schemas.microsoft.com/office/powerpoint/2010/main" val="117158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EEEB-AFDF-DF43-AB97-A52F652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Structures the process of negotiating dependencies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01EB11-057D-F641-A528-FCE73ADEF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834" y="2476994"/>
            <a:ext cx="4444532" cy="377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29D44-9040-054D-93C5-9D2A790D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683" y="2654000"/>
            <a:ext cx="44958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13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Story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EEEB-AFDF-DF43-AB97-A52F652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Visualization of cross-team dependencies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FD69F-D547-7948-BDE3-A8F67156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61" y="2662005"/>
            <a:ext cx="6174277" cy="38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3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C94-B746-784D-B2C2-E9A638E102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01E5BA-7611-3E4C-8FC5-DBBBA8A9E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50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6EEEB-AFDF-DF43-AB97-A52F65233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Explainability</a:t>
            </a:r>
            <a:r>
              <a:rPr lang="en-US"/>
              <a:t> and UX of solver decisions</a:t>
            </a:r>
          </a:p>
          <a:p>
            <a:r>
              <a:rPr lang="en-US"/>
              <a:t>Previews</a:t>
            </a:r>
          </a:p>
          <a:p>
            <a:r>
              <a:rPr lang="en-US"/>
              <a:t>Incremental solving (allowing non-optimal solutions)</a:t>
            </a:r>
          </a:p>
          <a:p>
            <a:r>
              <a:rPr lang="en-US"/>
              <a:t>Deeper JIRA integration</a:t>
            </a:r>
          </a:p>
          <a:p>
            <a:endParaRPr lang="en-US"/>
          </a:p>
          <a:p>
            <a:pPr marL="0" indent="0" algn="ctr">
              <a:buNone/>
            </a:pPr>
            <a:r>
              <a:rPr lang="en-US">
                <a:hlinkClick r:id="rId2"/>
              </a:rPr>
              <a:t>https://</a:t>
            </a:r>
            <a:r>
              <a:rPr lang="en-US" err="1">
                <a:hlinkClick r:id="rId2"/>
              </a:rPr>
              <a:t>github.com</a:t>
            </a:r>
            <a:r>
              <a:rPr lang="en-US">
                <a:hlinkClick r:id="rId2"/>
              </a:rPr>
              <a:t>/</a:t>
            </a:r>
            <a:r>
              <a:rPr lang="en-US" err="1">
                <a:hlinkClick r:id="rId2"/>
              </a:rPr>
              <a:t>srcclr</a:t>
            </a:r>
            <a:r>
              <a:rPr lang="en-US">
                <a:hlinkClick r:id="rId2"/>
              </a:rPr>
              <a:t>/sapling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3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F3EB-D45B-D344-B43F-8528521A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Agile teams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91E08-532C-5740-B7A9-EDA0A15D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74"/>
          <a:stretch/>
        </p:blipFill>
        <p:spPr>
          <a:xfrm>
            <a:off x="377223" y="2298032"/>
            <a:ext cx="11566717" cy="2358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36C3F-9AC8-4E43-B493-151785D9D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616"/>
          <a:stretch/>
        </p:blipFill>
        <p:spPr>
          <a:xfrm>
            <a:off x="140368" y="6533147"/>
            <a:ext cx="6910137" cy="2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3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9B23B-8FEE-3B4C-9639-CAB124D9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DB015-476F-904C-9A5D-40E3F41FF1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512EC-7F43-E44E-A94B-22224BDF43A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164C7-F45B-3347-93DE-508C4FA27A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19068-5233-7A45-89BD-2D9AC8A9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" t="11053"/>
          <a:stretch/>
        </p:blipFill>
        <p:spPr>
          <a:xfrm>
            <a:off x="757989" y="331873"/>
            <a:ext cx="11114516" cy="61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2FC3780-AF40-6542-951C-C49946E3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600" y="207720"/>
            <a:ext cx="8661400" cy="63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3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F3EB-D45B-D344-B43F-8528521A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5751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000"/>
              <a:t>PI Planning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07B87-284D-D240-B86B-190457EF9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3" r="16300"/>
          <a:stretch/>
        </p:blipFill>
        <p:spPr>
          <a:xfrm>
            <a:off x="644652" y="722376"/>
            <a:ext cx="6263640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7395-0245-284B-B178-1F51AE4E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53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/>
              <a:t>Meet face-to-face</a:t>
            </a:r>
          </a:p>
          <a:p>
            <a:r>
              <a:rPr lang="en-US" sz="1800"/>
              <a:t>Align goals</a:t>
            </a:r>
          </a:p>
          <a:p>
            <a:r>
              <a:rPr lang="en-US" sz="1800"/>
              <a:t>Cross-team dependencies</a:t>
            </a:r>
          </a:p>
          <a:p>
            <a:r>
              <a:rPr lang="en-US" sz="1800"/>
              <a:t>Match demand to capacity</a:t>
            </a:r>
          </a:p>
        </p:txBody>
      </p:sp>
    </p:spTree>
    <p:extLst>
      <p:ext uri="{BB962C8B-B14F-4D97-AF65-F5344CB8AC3E}">
        <p14:creationId xmlns:p14="http://schemas.microsoft.com/office/powerpoint/2010/main" val="14219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F3EB-D45B-D344-B43F-8528521ACF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8930" y="629266"/>
            <a:ext cx="3605572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7395-0245-284B-B178-1F51AE4E1F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8931" y="2438401"/>
            <a:ext cx="3605571" cy="3779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/>
              <a:t>Visibility across geos</a:t>
            </a:r>
          </a:p>
          <a:p>
            <a:r>
              <a:rPr lang="en-US" sz="1800"/>
              <a:t>Cross-geo dependencies </a:t>
            </a:r>
          </a:p>
          <a:p>
            <a:r>
              <a:rPr lang="en-US" sz="1800"/>
              <a:t>Manual digitization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57D63C-A0C6-3943-B65F-59B62ABD7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004"/>
          <a:stretch/>
        </p:blipFill>
        <p:spPr bwMode="auto">
          <a:xfrm>
            <a:off x="5283708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7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280">
            <a:extLst>
              <a:ext uri="{FF2B5EF4-FFF2-40B4-BE49-F238E27FC236}">
                <a16:creationId xmlns:a16="http://schemas.microsoft.com/office/drawing/2014/main" id="{A2BE4A26-1A42-44C8-97B1-ED14E93230CF}"/>
              </a:ext>
            </a:extLst>
          </p:cNvPr>
          <p:cNvSpPr/>
          <p:nvPr/>
        </p:nvSpPr>
        <p:spPr>
          <a:xfrm>
            <a:off x="-1250" y="-1250"/>
            <a:ext cx="4653196" cy="6857999"/>
          </a:xfrm>
          <a:prstGeom prst="rect">
            <a:avLst/>
          </a:prstGeom>
          <a:solidFill>
            <a:srgbClr val="3F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DF3EB-D45B-D344-B43F-8528521A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Continuous Planning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30DFE1-EEE1-49DC-83DB-356D303B07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245731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381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F3EB-D45B-D344-B43F-8528521A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38" y="-503057"/>
            <a:ext cx="6812280" cy="205740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3FC0C4"/>
                </a:solidFill>
              </a:rPr>
              <a:t>Sapling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7395-0245-284B-B178-1F51AE4E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938" y="1612941"/>
            <a:ext cx="6812280" cy="35570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A tool for Continuous Planning</a:t>
            </a:r>
            <a:endParaRPr lang="en-US"/>
          </a:p>
          <a:p>
            <a:pPr marL="0" indent="0">
              <a:buNone/>
            </a:pPr>
            <a:r>
              <a:rPr lang="en-US" sz="2400"/>
              <a:t>Special support for </a:t>
            </a:r>
            <a:r>
              <a:rPr lang="en-US" sz="2400" err="1"/>
              <a:t>SAFe</a:t>
            </a:r>
            <a:r>
              <a:rPr lang="en-US" sz="2400"/>
              <a:t> PI Planning</a:t>
            </a:r>
            <a:endParaRPr lang="en-US" sz="2400">
              <a:cs typeface="Calibri" panose="020F0502020204030204"/>
            </a:endParaRP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2A86624-6AED-4E51-B402-5D40979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08"/>
          <a:stretch/>
        </p:blipFill>
        <p:spPr>
          <a:xfrm>
            <a:off x="5820267" y="2907842"/>
            <a:ext cx="6369338" cy="3243400"/>
          </a:xfrm>
          <a:prstGeom prst="rect">
            <a:avLst/>
          </a:prstGeom>
        </p:spPr>
      </p:pic>
      <p:pic>
        <p:nvPicPr>
          <p:cNvPr id="26" name="Picture 2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7A5C08B-352A-443C-9865-4B59E5682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39" t="6151" r="-3299" b="14748"/>
          <a:stretch/>
        </p:blipFill>
        <p:spPr>
          <a:xfrm>
            <a:off x="-538911" y="2907842"/>
            <a:ext cx="6549400" cy="3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1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 278">
            <a:extLst>
              <a:ext uri="{FF2B5EF4-FFF2-40B4-BE49-F238E27FC236}">
                <a16:creationId xmlns:a16="http://schemas.microsoft.com/office/drawing/2014/main" id="{50866A21-EB16-46B5-BFB1-704C5A42571D}"/>
              </a:ext>
            </a:extLst>
          </p:cNvPr>
          <p:cNvSpPr/>
          <p:nvPr/>
        </p:nvSpPr>
        <p:spPr>
          <a:xfrm>
            <a:off x="-1250" y="-1250"/>
            <a:ext cx="4653196" cy="6857999"/>
          </a:xfrm>
          <a:prstGeom prst="rect">
            <a:avLst/>
          </a:prstGeom>
          <a:solidFill>
            <a:srgbClr val="3F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7B3FD-AC3C-A84F-8BB4-484B5F07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PI Planning workflow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81EAD6-6C1F-4B3D-AD4B-889DBCBF13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332904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203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Automating Continuous Planning in SAFe</vt:lpstr>
      <vt:lpstr>Agile teams</vt:lpstr>
      <vt:lpstr>PowerPoint Presentation</vt:lpstr>
      <vt:lpstr>PowerPoint Presentation</vt:lpstr>
      <vt:lpstr>PI Planning</vt:lpstr>
      <vt:lpstr>Limitations</vt:lpstr>
      <vt:lpstr>Continuous Planning</vt:lpstr>
      <vt:lpstr>Sapling</vt:lpstr>
      <vt:lpstr>PI Planning workflow</vt:lpstr>
      <vt:lpstr>Story dependencies</vt:lpstr>
      <vt:lpstr>Enabling Continuous Planning</vt:lpstr>
      <vt:lpstr>Story Assignments</vt:lpstr>
      <vt:lpstr>Story Requests</vt:lpstr>
      <vt:lpstr>Story Requests</vt:lpstr>
      <vt:lpstr>Demo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Darius Tsien Wei Foo</dc:creator>
  <cp:revision>2</cp:revision>
  <dcterms:created xsi:type="dcterms:W3CDTF">2020-06-19T04:53:43Z</dcterms:created>
  <dcterms:modified xsi:type="dcterms:W3CDTF">2020-06-26T07:07:42Z</dcterms:modified>
</cp:coreProperties>
</file>